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8" r:id="rId4"/>
    <p:sldId id="26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Garet Bold" panose="020B0604020202020204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16A23-0474-44F6-89C7-4787CB51CDC7}" v="376" dt="2025-10-10T04:31:19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nth Parna" userId="be43f4da590c7050" providerId="LiveId" clId="{BB3D0243-2F92-40E6-A611-8AEBBA6B0ED9}"/>
    <pc:docChg chg="undo custSel addSld delSld modSld">
      <pc:chgData name="Revanth Parna" userId="be43f4da590c7050" providerId="LiveId" clId="{BB3D0243-2F92-40E6-A611-8AEBBA6B0ED9}" dt="2025-10-10T04:37:34.398" v="1484" actId="14100"/>
      <pc:docMkLst>
        <pc:docMk/>
      </pc:docMkLst>
      <pc:sldChg chg="addSp delSp mod">
        <pc:chgData name="Revanth Parna" userId="be43f4da590c7050" providerId="LiveId" clId="{BB3D0243-2F92-40E6-A611-8AEBBA6B0ED9}" dt="2025-10-10T03:44:16.522" v="729" actId="21"/>
        <pc:sldMkLst>
          <pc:docMk/>
          <pc:sldMk cId="0" sldId="256"/>
        </pc:sldMkLst>
        <pc:spChg chg="del">
          <ac:chgData name="Revanth Parna" userId="be43f4da590c7050" providerId="LiveId" clId="{BB3D0243-2F92-40E6-A611-8AEBBA6B0ED9}" dt="2025-10-10T03:44:16.522" v="729" actId="21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Revanth Parna" userId="be43f4da590c7050" providerId="LiveId" clId="{BB3D0243-2F92-40E6-A611-8AEBBA6B0ED9}" dt="2025-10-09T19:47:10.821" v="5" actId="22"/>
          <ac:spMkLst>
            <pc:docMk/>
            <pc:sldMk cId="0" sldId="256"/>
            <ac:spMk id="10" creationId="{6763F5AD-3699-FE93-2FF8-50674C5C4B95}"/>
          </ac:spMkLst>
        </pc:spChg>
      </pc:sldChg>
      <pc:sldChg chg="modSp del">
        <pc:chgData name="Revanth Parna" userId="be43f4da590c7050" providerId="LiveId" clId="{BB3D0243-2F92-40E6-A611-8AEBBA6B0ED9}" dt="2025-10-09T19:52:27.804" v="95" actId="2696"/>
        <pc:sldMkLst>
          <pc:docMk/>
          <pc:sldMk cId="0" sldId="257"/>
        </pc:sldMkLst>
        <pc:spChg chg="mod">
          <ac:chgData name="Revanth Parna" userId="be43f4da590c7050" providerId="LiveId" clId="{BB3D0243-2F92-40E6-A611-8AEBBA6B0ED9}" dt="2025-10-09T19:47:03.722" v="3"/>
          <ac:spMkLst>
            <pc:docMk/>
            <pc:sldMk cId="0" sldId="257"/>
            <ac:spMk id="4" creationId="{00000000-0000-0000-0000-000000000000}"/>
          </ac:spMkLst>
        </pc:spChg>
      </pc:sldChg>
      <pc:sldChg chg="addSp delSp modSp mod modTransition modAnim">
        <pc:chgData name="Revanth Parna" userId="be43f4da590c7050" providerId="LiveId" clId="{BB3D0243-2F92-40E6-A611-8AEBBA6B0ED9}" dt="2025-10-10T01:20:03.759" v="657"/>
        <pc:sldMkLst>
          <pc:docMk/>
          <pc:sldMk cId="0" sldId="258"/>
        </pc:sldMkLst>
        <pc:spChg chg="mod">
          <ac:chgData name="Revanth Parna" userId="be43f4da590c7050" providerId="LiveId" clId="{BB3D0243-2F92-40E6-A611-8AEBBA6B0ED9}" dt="2025-10-10T00:59:27.902" v="606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Revanth Parna" userId="be43f4da590c7050" providerId="LiveId" clId="{BB3D0243-2F92-40E6-A611-8AEBBA6B0ED9}" dt="2025-10-09T20:09:38.566" v="495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Revanth Parna" userId="be43f4da590c7050" providerId="LiveId" clId="{BB3D0243-2F92-40E6-A611-8AEBBA6B0ED9}" dt="2025-10-09T20:10:06.183" v="502" actId="20577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12:42.982" v="563" actId="12084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11:16.058" v="530" actId="21"/>
          <ac:spMkLst>
            <pc:docMk/>
            <pc:sldMk cId="0" sldId="258"/>
            <ac:spMk id="6" creationId="{00000000-0000-0000-0000-000000000000}"/>
          </ac:spMkLst>
        </pc:spChg>
        <pc:spChg chg="mod">
          <ac:chgData name="Revanth Parna" userId="be43f4da590c7050" providerId="LiveId" clId="{BB3D0243-2F92-40E6-A611-8AEBBA6B0ED9}" dt="2025-10-09T20:10:43.820" v="517" actId="21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11:09.607" v="528"/>
          <ac:spMkLst>
            <pc:docMk/>
            <pc:sldMk cId="0" sldId="258"/>
            <ac:spMk id="8" creationId="{00000000-0000-0000-0000-000000000000}"/>
          </ac:spMkLst>
        </pc:spChg>
        <pc:spChg chg="del">
          <ac:chgData name="Revanth Parna" userId="be43f4da590c7050" providerId="LiveId" clId="{BB3D0243-2F92-40E6-A611-8AEBBA6B0ED9}" dt="2025-10-09T20:12:02.445" v="560" actId="21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11:32.738" v="533" actId="21"/>
          <ac:spMkLst>
            <pc:docMk/>
            <pc:sldMk cId="0" sldId="258"/>
            <ac:spMk id="10" creationId="{00000000-0000-0000-0000-000000000000}"/>
          </ac:spMkLst>
        </pc:spChg>
        <pc:spChg chg="del">
          <ac:chgData name="Revanth Parna" userId="be43f4da590c7050" providerId="LiveId" clId="{BB3D0243-2F92-40E6-A611-8AEBBA6B0ED9}" dt="2025-10-09T20:08:32.688" v="490" actId="21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08:38.637" v="492" actId="21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Revanth Parna" userId="be43f4da590c7050" providerId="LiveId" clId="{BB3D0243-2F92-40E6-A611-8AEBBA6B0ED9}" dt="2025-10-09T20:11:09.591" v="526" actId="21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Revanth Parna" userId="be43f4da590c7050" providerId="LiveId" clId="{BB3D0243-2F92-40E6-A611-8AEBBA6B0ED9}" dt="2025-10-09T20:07:30.785" v="487" actId="767"/>
          <ac:spMkLst>
            <pc:docMk/>
            <pc:sldMk cId="0" sldId="258"/>
            <ac:spMk id="14" creationId="{F1B91D53-387A-7FE0-04B3-47AC04942C4C}"/>
          </ac:spMkLst>
        </pc:spChg>
        <pc:spChg chg="add mod">
          <ac:chgData name="Revanth Parna" userId="be43f4da590c7050" providerId="LiveId" clId="{BB3D0243-2F92-40E6-A611-8AEBBA6B0ED9}" dt="2025-10-09T20:10:17.140" v="506" actId="571"/>
          <ac:spMkLst>
            <pc:docMk/>
            <pc:sldMk cId="0" sldId="258"/>
            <ac:spMk id="17" creationId="{836295CF-1776-C129-A119-B1FD993F6D4D}"/>
          </ac:spMkLst>
        </pc:spChg>
        <pc:spChg chg="add mod">
          <ac:chgData name="Revanth Parna" userId="be43f4da590c7050" providerId="LiveId" clId="{BB3D0243-2F92-40E6-A611-8AEBBA6B0ED9}" dt="2025-10-09T20:11:34.297" v="536"/>
          <ac:spMkLst>
            <pc:docMk/>
            <pc:sldMk cId="0" sldId="258"/>
            <ac:spMk id="18" creationId="{00000000-0000-0000-0000-000000000000}"/>
          </ac:spMkLst>
        </pc:spChg>
        <pc:spChg chg="add mod">
          <ac:chgData name="Revanth Parna" userId="be43f4da590c7050" providerId="LiveId" clId="{BB3D0243-2F92-40E6-A611-8AEBBA6B0ED9}" dt="2025-10-09T20:11:36.816" v="537"/>
          <ac:spMkLst>
            <pc:docMk/>
            <pc:sldMk cId="0" sldId="258"/>
            <ac:spMk id="19" creationId="{DE66168F-4E00-D883-A437-24D9B020D872}"/>
          </ac:spMkLst>
        </pc:spChg>
        <pc:graphicFrameChg chg="add del modGraphic">
          <ac:chgData name="Revanth Parna" userId="be43f4da590c7050" providerId="LiveId" clId="{BB3D0243-2F92-40E6-A611-8AEBBA6B0ED9}" dt="2025-10-09T20:08:12.827" v="489" actId="1032"/>
          <ac:graphicFrameMkLst>
            <pc:docMk/>
            <pc:sldMk cId="0" sldId="258"/>
            <ac:graphicFrameMk id="15" creationId="{404325B8-785F-BEB2-9E46-39C4AA227B08}"/>
          </ac:graphicFrameMkLst>
        </pc:graphicFrameChg>
        <pc:graphicFrameChg chg="add del modGraphic">
          <ac:chgData name="Revanth Parna" userId="be43f4da590c7050" providerId="LiveId" clId="{BB3D0243-2F92-40E6-A611-8AEBBA6B0ED9}" dt="2025-10-09T20:09:27.679" v="494" actId="1032"/>
          <ac:graphicFrameMkLst>
            <pc:docMk/>
            <pc:sldMk cId="0" sldId="258"/>
            <ac:graphicFrameMk id="16" creationId="{7173F155-1216-2F3D-A53D-8EA8E2B91AB7}"/>
          </ac:graphicFrameMkLst>
        </pc:graphicFrameChg>
        <pc:graphicFrameChg chg="add del modGraphic">
          <ac:chgData name="Revanth Parna" userId="be43f4da590c7050" providerId="LiveId" clId="{BB3D0243-2F92-40E6-A611-8AEBBA6B0ED9}" dt="2025-10-09T20:12:16.927" v="562" actId="1032"/>
          <ac:graphicFrameMkLst>
            <pc:docMk/>
            <pc:sldMk cId="0" sldId="258"/>
            <ac:graphicFrameMk id="20" creationId="{6E65E427-DED4-EA76-C6ED-EEB7E6674192}"/>
          </ac:graphicFrameMkLst>
        </pc:graphicFrameChg>
        <pc:graphicFrameChg chg="add mod modGraphic">
          <ac:chgData name="Revanth Parna" userId="be43f4da590c7050" providerId="LiveId" clId="{BB3D0243-2F92-40E6-A611-8AEBBA6B0ED9}" dt="2025-10-10T01:20:03.759" v="657"/>
          <ac:graphicFrameMkLst>
            <pc:docMk/>
            <pc:sldMk cId="0" sldId="258"/>
            <ac:graphicFrameMk id="21" creationId="{088EBFC8-946A-E522-21EA-B50386433C4F}"/>
          </ac:graphicFrameMkLst>
        </pc:graphicFrameChg>
      </pc:sldChg>
      <pc:sldChg chg="addSp delSp modSp mod">
        <pc:chgData name="Revanth Parna" userId="be43f4da590c7050" providerId="LiveId" clId="{BB3D0243-2F92-40E6-A611-8AEBBA6B0ED9}" dt="2025-10-10T04:36:57.721" v="1479" actId="255"/>
        <pc:sldMkLst>
          <pc:docMk/>
          <pc:sldMk cId="0" sldId="259"/>
        </pc:sldMkLst>
        <pc:spChg chg="mod">
          <ac:chgData name="Revanth Parna" userId="be43f4da590c7050" providerId="LiveId" clId="{BB3D0243-2F92-40E6-A611-8AEBBA6B0ED9}" dt="2025-10-10T04:28:59.321" v="990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Revanth Parna" userId="be43f4da590c7050" providerId="LiveId" clId="{BB3D0243-2F92-40E6-A611-8AEBBA6B0ED9}" dt="2025-10-10T04:36:57.721" v="1479" actId="255"/>
          <ac:spMkLst>
            <pc:docMk/>
            <pc:sldMk cId="0" sldId="259"/>
            <ac:spMk id="4" creationId="{00000000-0000-0000-0000-000000000000}"/>
          </ac:spMkLst>
        </pc:spChg>
        <pc:spChg chg="mod">
          <ac:chgData name="Revanth Parna" userId="be43f4da590c7050" providerId="LiveId" clId="{BB3D0243-2F92-40E6-A611-8AEBBA6B0ED9}" dt="2025-10-10T04:36:50.047" v="1477" actId="255"/>
          <ac:spMkLst>
            <pc:docMk/>
            <pc:sldMk cId="0" sldId="259"/>
            <ac:spMk id="6" creationId="{00000000-0000-0000-0000-000000000000}"/>
          </ac:spMkLst>
        </pc:spChg>
        <pc:spChg chg="mod">
          <ac:chgData name="Revanth Parna" userId="be43f4da590c7050" providerId="LiveId" clId="{BB3D0243-2F92-40E6-A611-8AEBBA6B0ED9}" dt="2025-10-10T04:36:53.976" v="1478" actId="255"/>
          <ac:spMkLst>
            <pc:docMk/>
            <pc:sldMk cId="0" sldId="259"/>
            <ac:spMk id="8" creationId="{00000000-0000-0000-0000-000000000000}"/>
          </ac:spMkLst>
        </pc:spChg>
        <pc:spChg chg="del">
          <ac:chgData name="Revanth Parna" userId="be43f4da590c7050" providerId="LiveId" clId="{BB3D0243-2F92-40E6-A611-8AEBBA6B0ED9}" dt="2025-10-10T03:36:33.027" v="727" actId="21"/>
          <ac:spMkLst>
            <pc:docMk/>
            <pc:sldMk cId="0" sldId="259"/>
            <ac:spMk id="10" creationId="{00000000-0000-0000-0000-000000000000}"/>
          </ac:spMkLst>
        </pc:spChg>
        <pc:spChg chg="del">
          <ac:chgData name="Revanth Parna" userId="be43f4da590c7050" providerId="LiveId" clId="{BB3D0243-2F92-40E6-A611-8AEBBA6B0ED9}" dt="2025-10-10T03:36:35.561" v="728" actId="21"/>
          <ac:spMkLst>
            <pc:docMk/>
            <pc:sldMk cId="0" sldId="259"/>
            <ac:spMk id="11" creationId="{00000000-0000-0000-0000-000000000000}"/>
          </ac:spMkLst>
        </pc:spChg>
        <pc:spChg chg="add del mod">
          <ac:chgData name="Revanth Parna" userId="be43f4da590c7050" providerId="LiveId" clId="{BB3D0243-2F92-40E6-A611-8AEBBA6B0ED9}" dt="2025-10-10T04:29:24.695" v="1093"/>
          <ac:spMkLst>
            <pc:docMk/>
            <pc:sldMk cId="0" sldId="259"/>
            <ac:spMk id="12" creationId="{F5D41DB5-5DF2-A1EA-BD2D-6868B3CCA670}"/>
          </ac:spMkLst>
        </pc:spChg>
        <pc:spChg chg="add mod">
          <ac:chgData name="Revanth Parna" userId="be43f4da590c7050" providerId="LiveId" clId="{BB3D0243-2F92-40E6-A611-8AEBBA6B0ED9}" dt="2025-10-10T04:29:42.804" v="1158" actId="20577"/>
          <ac:spMkLst>
            <pc:docMk/>
            <pc:sldMk cId="0" sldId="259"/>
            <ac:spMk id="14" creationId="{E5535CA8-C3B0-AC3C-8122-5FD274AE2D30}"/>
          </ac:spMkLst>
        </pc:spChg>
        <pc:spChg chg="add del mod">
          <ac:chgData name="Revanth Parna" userId="be43f4da590c7050" providerId="LiveId" clId="{BB3D0243-2F92-40E6-A611-8AEBBA6B0ED9}" dt="2025-10-10T04:31:06.288" v="1161" actId="21"/>
          <ac:spMkLst>
            <pc:docMk/>
            <pc:sldMk cId="0" sldId="259"/>
            <ac:spMk id="15" creationId="{67D8937B-0D40-2712-FFEA-12255BC24C4C}"/>
          </ac:spMkLst>
        </pc:spChg>
        <pc:spChg chg="add mod">
          <ac:chgData name="Revanth Parna" userId="be43f4da590c7050" providerId="LiveId" clId="{BB3D0243-2F92-40E6-A611-8AEBBA6B0ED9}" dt="2025-10-10T04:31:07.668" v="1162"/>
          <ac:spMkLst>
            <pc:docMk/>
            <pc:sldMk cId="0" sldId="259"/>
            <ac:spMk id="16" creationId="{67D8937B-0D40-2712-FFEA-12255BC24C4C}"/>
          </ac:spMkLst>
        </pc:spChg>
        <pc:spChg chg="add mod">
          <ac:chgData name="Revanth Parna" userId="be43f4da590c7050" providerId="LiveId" clId="{BB3D0243-2F92-40E6-A611-8AEBBA6B0ED9}" dt="2025-10-10T04:36:43.956" v="1476" actId="255"/>
          <ac:spMkLst>
            <pc:docMk/>
            <pc:sldMk cId="0" sldId="259"/>
            <ac:spMk id="17" creationId="{ADF5775F-2946-D8E7-40E1-FE369C77330A}"/>
          </ac:spMkLst>
        </pc:spChg>
        <pc:picChg chg="add del">
          <ac:chgData name="Revanth Parna" userId="be43f4da590c7050" providerId="LiveId" clId="{BB3D0243-2F92-40E6-A611-8AEBBA6B0ED9}" dt="2025-10-10T04:28:30.736" v="986" actId="22"/>
          <ac:picMkLst>
            <pc:docMk/>
            <pc:sldMk cId="0" sldId="259"/>
            <ac:picMk id="11" creationId="{820020F0-3DF2-25C7-734E-6176EBD469B2}"/>
          </ac:picMkLst>
        </pc:picChg>
      </pc:sldChg>
      <pc:sldChg chg="delSp mod">
        <pc:chgData name="Revanth Parna" userId="be43f4da590c7050" providerId="LiveId" clId="{BB3D0243-2F92-40E6-A611-8AEBBA6B0ED9}" dt="2025-10-10T04:37:21.456" v="1482" actId="21"/>
        <pc:sldMkLst>
          <pc:docMk/>
          <pc:sldMk cId="0" sldId="260"/>
        </pc:sldMkLst>
        <pc:spChg chg="del">
          <ac:chgData name="Revanth Parna" userId="be43f4da590c7050" providerId="LiveId" clId="{BB3D0243-2F92-40E6-A611-8AEBBA6B0ED9}" dt="2025-10-10T04:37:21.456" v="1482" actId="21"/>
          <ac:spMkLst>
            <pc:docMk/>
            <pc:sldMk cId="0" sldId="260"/>
            <ac:spMk id="14" creationId="{00000000-0000-0000-0000-000000000000}"/>
          </ac:spMkLst>
        </pc:spChg>
      </pc:sldChg>
      <pc:sldChg chg="delSp modSp mod">
        <pc:chgData name="Revanth Parna" userId="be43f4da590c7050" providerId="LiveId" clId="{BB3D0243-2F92-40E6-A611-8AEBBA6B0ED9}" dt="2025-10-10T04:37:34.398" v="1484" actId="14100"/>
        <pc:sldMkLst>
          <pc:docMk/>
          <pc:sldMk cId="0" sldId="261"/>
        </pc:sldMkLst>
        <pc:spChg chg="del mod">
          <ac:chgData name="Revanth Parna" userId="be43f4da590c7050" providerId="LiveId" clId="{BB3D0243-2F92-40E6-A611-8AEBBA6B0ED9}" dt="2025-10-10T04:37:16.509" v="1481" actId="21"/>
          <ac:spMkLst>
            <pc:docMk/>
            <pc:sldMk cId="0" sldId="261"/>
            <ac:spMk id="14" creationId="{00000000-0000-0000-0000-000000000000}"/>
          </ac:spMkLst>
        </pc:spChg>
        <pc:picChg chg="mod">
          <ac:chgData name="Revanth Parna" userId="be43f4da590c7050" providerId="LiveId" clId="{BB3D0243-2F92-40E6-A611-8AEBBA6B0ED9}" dt="2025-10-10T04:37:34.398" v="1484" actId="14100"/>
          <ac:picMkLst>
            <pc:docMk/>
            <pc:sldMk cId="0" sldId="261"/>
            <ac:picMk id="5126" creationId="{9B55275D-0418-9038-D163-DFFA3E455C08}"/>
          </ac:picMkLst>
        </pc:picChg>
      </pc:sldChg>
      <pc:sldChg chg="addSp delSp modSp mod">
        <pc:chgData name="Revanth Parna" userId="be43f4da590c7050" providerId="LiveId" clId="{BB3D0243-2F92-40E6-A611-8AEBBA6B0ED9}" dt="2025-10-10T04:28:09.557" v="984" actId="1076"/>
        <pc:sldMkLst>
          <pc:docMk/>
          <pc:sldMk cId="0" sldId="262"/>
        </pc:sldMkLst>
        <pc:grpChg chg="del mod">
          <ac:chgData name="Revanth Parna" userId="be43f4da590c7050" providerId="LiveId" clId="{BB3D0243-2F92-40E6-A611-8AEBBA6B0ED9}" dt="2025-10-10T04:22:58.526" v="977" actId="21"/>
          <ac:grpSpMkLst>
            <pc:docMk/>
            <pc:sldMk cId="0" sldId="262"/>
            <ac:grpSpMk id="6" creationId="{00000000-0000-0000-0000-000000000000}"/>
          </ac:grpSpMkLst>
        </pc:grpChg>
        <pc:grpChg chg="del">
          <ac:chgData name="Revanth Parna" userId="be43f4da590c7050" providerId="LiveId" clId="{BB3D0243-2F92-40E6-A611-8AEBBA6B0ED9}" dt="2025-10-10T04:22:59.487" v="978" actId="21"/>
          <ac:grpSpMkLst>
            <pc:docMk/>
            <pc:sldMk cId="0" sldId="262"/>
            <ac:grpSpMk id="11" creationId="{00000000-0000-0000-0000-000000000000}"/>
          </ac:grpSpMkLst>
        </pc:grpChg>
        <pc:picChg chg="add mod">
          <ac:chgData name="Revanth Parna" userId="be43f4da590c7050" providerId="LiveId" clId="{BB3D0243-2F92-40E6-A611-8AEBBA6B0ED9}" dt="2025-10-10T04:28:09.557" v="984" actId="1076"/>
          <ac:picMkLst>
            <pc:docMk/>
            <pc:sldMk cId="0" sldId="262"/>
            <ac:picMk id="17" creationId="{266E182A-74CF-6636-D975-498C85D8510D}"/>
          </ac:picMkLst>
        </pc:picChg>
      </pc:sldChg>
      <pc:sldChg chg="addSp delSp modSp mod">
        <pc:chgData name="Revanth Parna" userId="be43f4da590c7050" providerId="LiveId" clId="{BB3D0243-2F92-40E6-A611-8AEBBA6B0ED9}" dt="2025-10-09T20:06:50.182" v="484" actId="20577"/>
        <pc:sldMkLst>
          <pc:docMk/>
          <pc:sldMk cId="2180791764" sldId="264"/>
        </pc:sldMkLst>
        <pc:spChg chg="mod">
          <ac:chgData name="Revanth Parna" userId="be43f4da590c7050" providerId="LiveId" clId="{BB3D0243-2F92-40E6-A611-8AEBBA6B0ED9}" dt="2025-10-09T19:59:00.545" v="285" actId="1036"/>
          <ac:spMkLst>
            <pc:docMk/>
            <pc:sldMk cId="2180791764" sldId="264"/>
            <ac:spMk id="2" creationId="{47FE7EC4-B6EE-1F11-5127-168EAF7972AD}"/>
          </ac:spMkLst>
        </pc:spChg>
        <pc:spChg chg="mod">
          <ac:chgData name="Revanth Parna" userId="be43f4da590c7050" providerId="LiveId" clId="{BB3D0243-2F92-40E6-A611-8AEBBA6B0ED9}" dt="2025-10-09T19:55:51.836" v="226" actId="1035"/>
          <ac:spMkLst>
            <pc:docMk/>
            <pc:sldMk cId="2180791764" sldId="264"/>
            <ac:spMk id="3" creationId="{8C85D4C0-5326-B0BA-1EA0-211CF9CA8BA5}"/>
          </ac:spMkLst>
        </pc:spChg>
        <pc:spChg chg="del mod">
          <ac:chgData name="Revanth Parna" userId="be43f4da590c7050" providerId="LiveId" clId="{BB3D0243-2F92-40E6-A611-8AEBBA6B0ED9}" dt="2025-10-09T19:53:26.887" v="96" actId="12084"/>
          <ac:spMkLst>
            <pc:docMk/>
            <pc:sldMk cId="2180791764" sldId="264"/>
            <ac:spMk id="4" creationId="{5B384FCE-CEE6-ED3B-B312-2780A19F9B07}"/>
          </ac:spMkLst>
        </pc:spChg>
        <pc:spChg chg="add del mod">
          <ac:chgData name="Revanth Parna" userId="be43f4da590c7050" providerId="LiveId" clId="{BB3D0243-2F92-40E6-A611-8AEBBA6B0ED9}" dt="2025-10-09T19:49:56.511" v="36" actId="478"/>
          <ac:spMkLst>
            <pc:docMk/>
            <pc:sldMk cId="2180791764" sldId="264"/>
            <ac:spMk id="7" creationId="{139E8DA4-FE8A-C690-12F6-DB172C3ECBFE}"/>
          </ac:spMkLst>
        </pc:spChg>
        <pc:spChg chg="add">
          <ac:chgData name="Revanth Parna" userId="be43f4da590c7050" providerId="LiveId" clId="{BB3D0243-2F92-40E6-A611-8AEBBA6B0ED9}" dt="2025-10-09T19:48:07.365" v="11"/>
          <ac:spMkLst>
            <pc:docMk/>
            <pc:sldMk cId="2180791764" sldId="264"/>
            <ac:spMk id="8" creationId="{C1A3CA7A-7A98-1EE6-8F04-E3FC7ACEAD3C}"/>
          </ac:spMkLst>
        </pc:spChg>
        <pc:spChg chg="add">
          <ac:chgData name="Revanth Parna" userId="be43f4da590c7050" providerId="LiveId" clId="{BB3D0243-2F92-40E6-A611-8AEBBA6B0ED9}" dt="2025-10-09T19:48:10.409" v="12"/>
          <ac:spMkLst>
            <pc:docMk/>
            <pc:sldMk cId="2180791764" sldId="264"/>
            <ac:spMk id="9" creationId="{6A765A28-BF5F-CFD7-6522-2E94433D8444}"/>
          </ac:spMkLst>
        </pc:spChg>
        <pc:spChg chg="add">
          <ac:chgData name="Revanth Parna" userId="be43f4da590c7050" providerId="LiveId" clId="{BB3D0243-2F92-40E6-A611-8AEBBA6B0ED9}" dt="2025-10-09T19:48:12.638" v="13"/>
          <ac:spMkLst>
            <pc:docMk/>
            <pc:sldMk cId="2180791764" sldId="264"/>
            <ac:spMk id="10" creationId="{26C7FBB0-846A-6B53-9D81-D2B64C6E61D3}"/>
          </ac:spMkLst>
        </pc:spChg>
        <pc:spChg chg="add">
          <ac:chgData name="Revanth Parna" userId="be43f4da590c7050" providerId="LiveId" clId="{BB3D0243-2F92-40E6-A611-8AEBBA6B0ED9}" dt="2025-10-09T19:48:16.337" v="14"/>
          <ac:spMkLst>
            <pc:docMk/>
            <pc:sldMk cId="2180791764" sldId="264"/>
            <ac:spMk id="11" creationId="{F825BF18-E4C2-6F70-0CF7-34F6585E6875}"/>
          </ac:spMkLst>
        </pc:spChg>
        <pc:spChg chg="add">
          <ac:chgData name="Revanth Parna" userId="be43f4da590c7050" providerId="LiveId" clId="{BB3D0243-2F92-40E6-A611-8AEBBA6B0ED9}" dt="2025-10-09T19:48:21.421" v="15"/>
          <ac:spMkLst>
            <pc:docMk/>
            <pc:sldMk cId="2180791764" sldId="264"/>
            <ac:spMk id="12" creationId="{826103D1-193F-7443-B486-F1C0A67E8389}"/>
          </ac:spMkLst>
        </pc:spChg>
        <pc:spChg chg="add">
          <ac:chgData name="Revanth Parna" userId="be43f4da590c7050" providerId="LiveId" clId="{BB3D0243-2F92-40E6-A611-8AEBBA6B0ED9}" dt="2025-10-09T19:48:29.570" v="25"/>
          <ac:spMkLst>
            <pc:docMk/>
            <pc:sldMk cId="2180791764" sldId="264"/>
            <ac:spMk id="14" creationId="{C1E5EE78-D1E0-7E2B-C5D5-89131753E894}"/>
          </ac:spMkLst>
        </pc:spChg>
        <pc:spChg chg="add mod">
          <ac:chgData name="Revanth Parna" userId="be43f4da590c7050" providerId="LiveId" clId="{BB3D0243-2F92-40E6-A611-8AEBBA6B0ED9}" dt="2025-10-09T19:49:21.726" v="33" actId="20577"/>
          <ac:spMkLst>
            <pc:docMk/>
            <pc:sldMk cId="2180791764" sldId="264"/>
            <ac:spMk id="16" creationId="{906C923B-8AA7-9748-8D9E-E4956410E94A}"/>
          </ac:spMkLst>
        </pc:spChg>
        <pc:spChg chg="add">
          <ac:chgData name="Revanth Parna" userId="be43f4da590c7050" providerId="LiveId" clId="{BB3D0243-2F92-40E6-A611-8AEBBA6B0ED9}" dt="2025-10-09T19:49:39.001" v="34"/>
          <ac:spMkLst>
            <pc:docMk/>
            <pc:sldMk cId="2180791764" sldId="264"/>
            <ac:spMk id="18" creationId="{53520DEE-B36C-2981-F4DF-B497995A717D}"/>
          </ac:spMkLst>
        </pc:spChg>
        <pc:spChg chg="add">
          <ac:chgData name="Revanth Parna" userId="be43f4da590c7050" providerId="LiveId" clId="{BB3D0243-2F92-40E6-A611-8AEBBA6B0ED9}" dt="2025-10-09T19:49:40.745" v="35"/>
          <ac:spMkLst>
            <pc:docMk/>
            <pc:sldMk cId="2180791764" sldId="264"/>
            <ac:spMk id="19" creationId="{8B2BB429-F595-4920-51A3-1F2B6A4245BA}"/>
          </ac:spMkLst>
        </pc:spChg>
        <pc:spChg chg="add del mod">
          <ac:chgData name="Revanth Parna" userId="be43f4da590c7050" providerId="LiveId" clId="{BB3D0243-2F92-40E6-A611-8AEBBA6B0ED9}" dt="2025-10-09T19:59:28.338" v="319" actId="12084"/>
          <ac:spMkLst>
            <pc:docMk/>
            <pc:sldMk cId="2180791764" sldId="264"/>
            <ac:spMk id="20" creationId="{755EFE85-AB7A-7A96-DB37-C08208C8D8EC}"/>
          </ac:spMkLst>
        </pc:spChg>
        <pc:spChg chg="add del">
          <ac:chgData name="Revanth Parna" userId="be43f4da590c7050" providerId="LiveId" clId="{BB3D0243-2F92-40E6-A611-8AEBBA6B0ED9}" dt="2025-10-09T19:51:52.237" v="94" actId="11529"/>
          <ac:spMkLst>
            <pc:docMk/>
            <pc:sldMk cId="2180791764" sldId="264"/>
            <ac:spMk id="21" creationId="{B7D8B581-02D4-4502-A5EB-79C97119E254}"/>
          </ac:spMkLst>
        </pc:spChg>
        <pc:spChg chg="mod">
          <ac:chgData name="Revanth Parna" userId="be43f4da590c7050" providerId="LiveId" clId="{BB3D0243-2F92-40E6-A611-8AEBBA6B0ED9}" dt="2025-10-09T20:05:22.369" v="464" actId="1076"/>
          <ac:spMkLst>
            <pc:docMk/>
            <pc:sldMk cId="2180791764" sldId="264"/>
            <ac:spMk id="24" creationId="{B77706BA-25D3-1E01-C3A7-A305F4B02672}"/>
          </ac:spMkLst>
        </pc:spChg>
        <pc:graphicFrameChg chg="add mod">
          <ac:chgData name="Revanth Parna" userId="be43f4da590c7050" providerId="LiveId" clId="{BB3D0243-2F92-40E6-A611-8AEBBA6B0ED9}" dt="2025-10-09T19:57:58.070" v="278" actId="255"/>
          <ac:graphicFrameMkLst>
            <pc:docMk/>
            <pc:sldMk cId="2180791764" sldId="264"/>
            <ac:graphicFrameMk id="22" creationId="{77BCDA11-7CE0-738B-5D52-39C1AE668769}"/>
          </ac:graphicFrameMkLst>
        </pc:graphicFrameChg>
        <pc:graphicFrameChg chg="add mod">
          <ac:chgData name="Revanth Parna" userId="be43f4da590c7050" providerId="LiveId" clId="{BB3D0243-2F92-40E6-A611-8AEBBA6B0ED9}" dt="2025-10-09T19:53:41.112" v="97" actId="12084"/>
          <ac:graphicFrameMkLst>
            <pc:docMk/>
            <pc:sldMk cId="2180791764" sldId="264"/>
            <ac:graphicFrameMk id="23" creationId="{596C93D8-197A-5F53-A5C0-EC9BD940D8BE}"/>
          </ac:graphicFrameMkLst>
        </pc:graphicFrameChg>
        <pc:graphicFrameChg chg="add mod">
          <ac:chgData name="Revanth Parna" userId="be43f4da590c7050" providerId="LiveId" clId="{BB3D0243-2F92-40E6-A611-8AEBBA6B0ED9}" dt="2025-10-09T19:53:48.408" v="99" actId="12084"/>
          <ac:graphicFrameMkLst>
            <pc:docMk/>
            <pc:sldMk cId="2180791764" sldId="264"/>
            <ac:graphicFrameMk id="25" creationId="{943F2121-E4AE-C9BE-5C51-54E4754A59FA}"/>
          </ac:graphicFrameMkLst>
        </pc:graphicFrameChg>
        <pc:graphicFrameChg chg="add mod">
          <ac:chgData name="Revanth Parna" userId="be43f4da590c7050" providerId="LiveId" clId="{BB3D0243-2F92-40E6-A611-8AEBBA6B0ED9}" dt="2025-10-09T19:58:38.370" v="279" actId="12084"/>
          <ac:graphicFrameMkLst>
            <pc:docMk/>
            <pc:sldMk cId="2180791764" sldId="264"/>
            <ac:graphicFrameMk id="27" creationId="{CE11F229-2A2E-BD66-0DA9-C1FA8EAF2991}"/>
          </ac:graphicFrameMkLst>
        </pc:graphicFrameChg>
        <pc:graphicFrameChg chg="add mod modGraphic">
          <ac:chgData name="Revanth Parna" userId="be43f4da590c7050" providerId="LiveId" clId="{BB3D0243-2F92-40E6-A611-8AEBBA6B0ED9}" dt="2025-10-09T20:06:50.182" v="484" actId="20577"/>
          <ac:graphicFrameMkLst>
            <pc:docMk/>
            <pc:sldMk cId="2180791764" sldId="264"/>
            <ac:graphicFrameMk id="28" creationId="{71F4D878-52A3-2E37-1745-0DB5C8EB80A0}"/>
          </ac:graphicFrameMkLst>
        </pc:graphicFrameChg>
        <pc:picChg chg="del">
          <ac:chgData name="Revanth Parna" userId="be43f4da590c7050" providerId="LiveId" clId="{BB3D0243-2F92-40E6-A611-8AEBBA6B0ED9}" dt="2025-10-09T19:54:11.929" v="106" actId="21"/>
          <ac:picMkLst>
            <pc:docMk/>
            <pc:sldMk cId="2180791764" sldId="264"/>
            <ac:picMk id="13" creationId="{8D01760E-BC9B-A0EA-894A-31B412B0EB3F}"/>
          </ac:picMkLst>
        </pc:picChg>
        <pc:picChg chg="mod">
          <ac:chgData name="Revanth Parna" userId="be43f4da590c7050" providerId="LiveId" clId="{BB3D0243-2F92-40E6-A611-8AEBBA6B0ED9}" dt="2025-10-09T19:54:10.665" v="105" actId="1076"/>
          <ac:picMkLst>
            <pc:docMk/>
            <pc:sldMk cId="2180791764" sldId="264"/>
            <ac:picMk id="15" creationId="{F53E5AC9-6408-D6B5-2577-3C2704F0F982}"/>
          </ac:picMkLst>
        </pc:picChg>
        <pc:picChg chg="mod">
          <ac:chgData name="Revanth Parna" userId="be43f4da590c7050" providerId="LiveId" clId="{BB3D0243-2F92-40E6-A611-8AEBBA6B0ED9}" dt="2025-10-09T19:54:15.099" v="107" actId="1076"/>
          <ac:picMkLst>
            <pc:docMk/>
            <pc:sldMk cId="2180791764" sldId="264"/>
            <ac:picMk id="17" creationId="{06901802-780F-88BD-B337-E7E1954CCDFA}"/>
          </ac:picMkLst>
        </pc:picChg>
        <pc:picChg chg="add mod">
          <ac:chgData name="Revanth Parna" userId="be43f4da590c7050" providerId="LiveId" clId="{BB3D0243-2F92-40E6-A611-8AEBBA6B0ED9}" dt="2025-10-09T19:54:08.822" v="104" actId="571"/>
          <ac:picMkLst>
            <pc:docMk/>
            <pc:sldMk cId="2180791764" sldId="264"/>
            <ac:picMk id="26" creationId="{72A38CB7-E526-276C-6BF6-B1AB1A2F7011}"/>
          </ac:picMkLst>
        </pc:picChg>
      </pc:sldChg>
      <pc:sldChg chg="del">
        <pc:chgData name="Revanth Parna" userId="be43f4da590c7050" providerId="LiveId" clId="{BB3D0243-2F92-40E6-A611-8AEBBA6B0ED9}" dt="2025-10-10T01:20:37.633" v="660" actId="2696"/>
        <pc:sldMkLst>
          <pc:docMk/>
          <pc:sldMk cId="2864897201" sldId="265"/>
        </pc:sldMkLst>
      </pc:sldChg>
      <pc:sldChg chg="addSp delSp modSp del mod">
        <pc:chgData name="Revanth Parna" userId="be43f4da590c7050" providerId="LiveId" clId="{BB3D0243-2F92-40E6-A611-8AEBBA6B0ED9}" dt="2025-10-10T03:59:48.850" v="948" actId="2696"/>
        <pc:sldMkLst>
          <pc:docMk/>
          <pc:sldMk cId="2374671958" sldId="267"/>
        </pc:sldMkLst>
        <pc:spChg chg="del mod">
          <ac:chgData name="Revanth Parna" userId="be43f4da590c7050" providerId="LiveId" clId="{BB3D0243-2F92-40E6-A611-8AEBBA6B0ED9}" dt="2025-10-10T03:36:00.195" v="722" actId="21"/>
          <ac:spMkLst>
            <pc:docMk/>
            <pc:sldMk cId="2374671958" sldId="267"/>
            <ac:spMk id="10" creationId="{461B0D7B-39F6-3DD8-559F-2B562A1534E2}"/>
          </ac:spMkLst>
        </pc:spChg>
        <pc:spChg chg="del mod">
          <ac:chgData name="Revanth Parna" userId="be43f4da590c7050" providerId="LiveId" clId="{BB3D0243-2F92-40E6-A611-8AEBBA6B0ED9}" dt="2025-10-10T03:36:22.008" v="726" actId="21"/>
          <ac:spMkLst>
            <pc:docMk/>
            <pc:sldMk cId="2374671958" sldId="267"/>
            <ac:spMk id="11" creationId="{380DA7FE-57FC-D88B-E3EE-F64D5EE5413D}"/>
          </ac:spMkLst>
        </pc:spChg>
        <pc:spChg chg="add del mod">
          <ac:chgData name="Revanth Parna" userId="be43f4da590c7050" providerId="LiveId" clId="{BB3D0243-2F92-40E6-A611-8AEBBA6B0ED9}" dt="2025-10-10T03:36:07.353" v="724" actId="21"/>
          <ac:spMkLst>
            <pc:docMk/>
            <pc:sldMk cId="2374671958" sldId="267"/>
            <ac:spMk id="12" creationId="{C2DE2309-8AF2-8554-963A-F1B976D7B85D}"/>
          </ac:spMkLst>
        </pc:spChg>
      </pc:sldChg>
      <pc:sldChg chg="addSp delSp modSp new add del mod">
        <pc:chgData name="Revanth Parna" userId="be43f4da590c7050" providerId="LiveId" clId="{BB3D0243-2F92-40E6-A611-8AEBBA6B0ED9}" dt="2025-10-10T04:21:52.894" v="974" actId="1440"/>
        <pc:sldMkLst>
          <pc:docMk/>
          <pc:sldMk cId="3763823650" sldId="268"/>
        </pc:sldMkLst>
        <pc:spChg chg="add mod">
          <ac:chgData name="Revanth Parna" userId="be43f4da590c7050" providerId="LiveId" clId="{BB3D0243-2F92-40E6-A611-8AEBBA6B0ED9}" dt="2025-10-10T03:54:55.692" v="924" actId="1076"/>
          <ac:spMkLst>
            <pc:docMk/>
            <pc:sldMk cId="3763823650" sldId="268"/>
            <ac:spMk id="2" creationId="{D3472D05-739D-E584-1CFB-D604F2850871}"/>
          </ac:spMkLst>
        </pc:spChg>
        <pc:spChg chg="add del">
          <ac:chgData name="Revanth Parna" userId="be43f4da590c7050" providerId="LiveId" clId="{BB3D0243-2F92-40E6-A611-8AEBBA6B0ED9}" dt="2025-10-10T01:41:45.315" v="662" actId="22"/>
          <ac:spMkLst>
            <pc:docMk/>
            <pc:sldMk cId="3763823650" sldId="268"/>
            <ac:spMk id="3" creationId="{1F44D80F-BAAC-969A-DA38-C5C64ED27A0E}"/>
          </ac:spMkLst>
        </pc:spChg>
        <pc:spChg chg="add mod">
          <ac:chgData name="Revanth Parna" userId="be43f4da590c7050" providerId="LiveId" clId="{BB3D0243-2F92-40E6-A611-8AEBBA6B0ED9}" dt="2025-10-10T03:55:45.995" v="927" actId="14100"/>
          <ac:spMkLst>
            <pc:docMk/>
            <pc:sldMk cId="3763823650" sldId="268"/>
            <ac:spMk id="3" creationId="{E05B33D7-2A84-EC67-0758-22FF4E591957}"/>
          </ac:spMkLst>
        </pc:spChg>
        <pc:spChg chg="add mod">
          <ac:chgData name="Revanth Parna" userId="be43f4da590c7050" providerId="LiveId" clId="{BB3D0243-2F92-40E6-A611-8AEBBA6B0ED9}" dt="2025-10-10T01:42:30.410" v="720" actId="14100"/>
          <ac:spMkLst>
            <pc:docMk/>
            <pc:sldMk cId="3763823650" sldId="268"/>
            <ac:spMk id="4" creationId="{E99FC32D-FDEC-AA9E-5C3B-896A551B02BC}"/>
          </ac:spMkLst>
        </pc:spChg>
        <pc:spChg chg="add mod">
          <ac:chgData name="Revanth Parna" userId="be43f4da590c7050" providerId="LiveId" clId="{BB3D0243-2F92-40E6-A611-8AEBBA6B0ED9}" dt="2025-10-10T01:42:30.410" v="720" actId="14100"/>
          <ac:spMkLst>
            <pc:docMk/>
            <pc:sldMk cId="3763823650" sldId="268"/>
            <ac:spMk id="5" creationId="{AFB7D3F0-B68A-F484-8D39-963EDAAE97F2}"/>
          </ac:spMkLst>
        </pc:spChg>
        <pc:spChg chg="add del mod">
          <ac:chgData name="Revanth Parna" userId="be43f4da590c7050" providerId="LiveId" clId="{BB3D0243-2F92-40E6-A611-8AEBBA6B0ED9}" dt="2025-10-10T03:46:00.159" v="744"/>
          <ac:spMkLst>
            <pc:docMk/>
            <pc:sldMk cId="3763823650" sldId="268"/>
            <ac:spMk id="6" creationId="{2EE433E7-3DF0-C0D2-FF9D-90681DA57B1A}"/>
          </ac:spMkLst>
        </pc:spChg>
        <pc:spChg chg="add del mod">
          <ac:chgData name="Revanth Parna" userId="be43f4da590c7050" providerId="LiveId" clId="{BB3D0243-2F92-40E6-A611-8AEBBA6B0ED9}" dt="2025-10-10T03:46:50.400" v="747"/>
          <ac:spMkLst>
            <pc:docMk/>
            <pc:sldMk cId="3763823650" sldId="268"/>
            <ac:spMk id="7" creationId="{42C8955C-F472-DE29-A65B-0C9EE1B44333}"/>
          </ac:spMkLst>
        </pc:spChg>
        <pc:spChg chg="add del mod">
          <ac:chgData name="Revanth Parna" userId="be43f4da590c7050" providerId="LiveId" clId="{BB3D0243-2F92-40E6-A611-8AEBBA6B0ED9}" dt="2025-10-10T03:52:44.274" v="907" actId="12084"/>
          <ac:spMkLst>
            <pc:docMk/>
            <pc:sldMk cId="3763823650" sldId="268"/>
            <ac:spMk id="8" creationId="{BC3B0C76-FDD7-114A-6873-BC1DD62EB2B8}"/>
          </ac:spMkLst>
        </pc:spChg>
        <pc:graphicFrameChg chg="add mod modGraphic">
          <ac:chgData name="Revanth Parna" userId="be43f4da590c7050" providerId="LiveId" clId="{BB3D0243-2F92-40E6-A611-8AEBBA6B0ED9}" dt="2025-10-10T03:59:26.017" v="947"/>
          <ac:graphicFrameMkLst>
            <pc:docMk/>
            <pc:sldMk cId="3763823650" sldId="268"/>
            <ac:graphicFrameMk id="9" creationId="{FFC0BCAC-877C-0E75-C0B0-F7A5EF27D764}"/>
          </ac:graphicFrameMkLst>
        </pc:graphicFrameChg>
        <pc:picChg chg="add mod">
          <ac:chgData name="Revanth Parna" userId="be43f4da590c7050" providerId="LiveId" clId="{BB3D0243-2F92-40E6-A611-8AEBBA6B0ED9}" dt="2025-10-10T04:21:24.406" v="966"/>
          <ac:picMkLst>
            <pc:docMk/>
            <pc:sldMk cId="3763823650" sldId="268"/>
            <ac:picMk id="10" creationId="{98F49463-FC84-668F-6DFD-6B545188E8A5}"/>
          </ac:picMkLst>
        </pc:picChg>
        <pc:picChg chg="add del mod">
          <ac:chgData name="Revanth Parna" userId="be43f4da590c7050" providerId="LiveId" clId="{BB3D0243-2F92-40E6-A611-8AEBBA6B0ED9}" dt="2025-10-10T04:21:24.008" v="965" actId="21"/>
          <ac:picMkLst>
            <pc:docMk/>
            <pc:sldMk cId="3763823650" sldId="268"/>
            <ac:picMk id="1026" creationId="{98F49463-FC84-668F-6DFD-6B545188E8A5}"/>
          </ac:picMkLst>
        </pc:picChg>
        <pc:picChg chg="add del">
          <ac:chgData name="Revanth Parna" userId="be43f4da590c7050" providerId="LiveId" clId="{BB3D0243-2F92-40E6-A611-8AEBBA6B0ED9}" dt="2025-10-10T04:21:21.152" v="961" actId="21"/>
          <ac:picMkLst>
            <pc:docMk/>
            <pc:sldMk cId="3763823650" sldId="268"/>
            <ac:picMk id="1028" creationId="{EA843644-CB93-D725-4382-CA5F32F175C1}"/>
          </ac:picMkLst>
        </pc:picChg>
        <pc:picChg chg="add mod">
          <ac:chgData name="Revanth Parna" userId="be43f4da590c7050" providerId="LiveId" clId="{BB3D0243-2F92-40E6-A611-8AEBBA6B0ED9}" dt="2025-10-10T04:21:52.894" v="974" actId="1440"/>
          <ac:picMkLst>
            <pc:docMk/>
            <pc:sldMk cId="3763823650" sldId="268"/>
            <ac:picMk id="1030" creationId="{E99F8074-C9C8-F966-3D9D-67514DEC7181}"/>
          </ac:picMkLst>
        </pc:picChg>
        <pc:picChg chg="add">
          <ac:chgData name="Revanth Parna" userId="be43f4da590c7050" providerId="LiveId" clId="{BB3D0243-2F92-40E6-A611-8AEBBA6B0ED9}" dt="2025-10-10T01:10:22.399" v="645"/>
          <ac:picMkLst>
            <pc:docMk/>
            <pc:sldMk cId="3763823650" sldId="268"/>
            <ac:picMk id="9218" creationId="{7250BE54-B43E-935D-8EEA-F412A62E507F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4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CB16-9E56-43DD-BE94-1CAC037464D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833639-CAD7-433B-8432-378E240022E6}">
      <dgm:prSet custT="1"/>
      <dgm:spPr>
        <a:solidFill>
          <a:schemeClr val="tx1"/>
        </a:solidFill>
      </dgm:spPr>
      <dgm:t>
        <a:bodyPr/>
        <a:lstStyle/>
        <a:p>
          <a:r>
            <a:rPr lang="en-US" sz="2800" dirty="0"/>
            <a:t>-&gt;Avionics refers to the electronic systems used in aircraft, satellites, and, in our case, rockets. It is the central nervous system that manages all critical flight operations.</a:t>
          </a:r>
          <a:endParaRPr lang="en-IN" sz="2800" dirty="0"/>
        </a:p>
      </dgm:t>
    </dgm:pt>
    <dgm:pt modelId="{46079270-CDEE-456B-B27A-A63650B4ABDF}" type="parTrans" cxnId="{8708C085-4B72-4DD1-B50B-463D3E91A74F}">
      <dgm:prSet/>
      <dgm:spPr/>
      <dgm:t>
        <a:bodyPr/>
        <a:lstStyle/>
        <a:p>
          <a:endParaRPr lang="en-IN"/>
        </a:p>
      </dgm:t>
    </dgm:pt>
    <dgm:pt modelId="{5FDE3607-CC83-4D01-A576-49D40A7CE7E5}" type="sibTrans" cxnId="{8708C085-4B72-4DD1-B50B-463D3E91A74F}">
      <dgm:prSet/>
      <dgm:spPr/>
      <dgm:t>
        <a:bodyPr/>
        <a:lstStyle/>
        <a:p>
          <a:endParaRPr lang="en-IN"/>
        </a:p>
      </dgm:t>
    </dgm:pt>
    <dgm:pt modelId="{B9BC4729-C7D6-4C2E-A01E-82F162782702}">
      <dgm:prSet/>
      <dgm:spPr/>
      <dgm:t>
        <a:bodyPr/>
        <a:lstStyle/>
        <a:p>
          <a:r>
            <a:rPr lang="en-US" dirty="0"/>
            <a:t>Avionics also handles triggering of recovery mechanisms like parachute deployment at precise altitudes or conditions. It ensures the rocket and payload can be safely retrieved after launch.</a:t>
          </a:r>
          <a:endParaRPr lang="en-IN" dirty="0"/>
        </a:p>
      </dgm:t>
    </dgm:pt>
    <dgm:pt modelId="{467BF030-23FC-48BB-B18A-27FE0E982575}" type="parTrans" cxnId="{87D67651-9763-4741-9083-33D2504125C1}">
      <dgm:prSet/>
      <dgm:spPr/>
      <dgm:t>
        <a:bodyPr/>
        <a:lstStyle/>
        <a:p>
          <a:endParaRPr lang="en-IN"/>
        </a:p>
      </dgm:t>
    </dgm:pt>
    <dgm:pt modelId="{9D334A99-52F5-452D-8C24-F6C33A4F4EC6}" type="sibTrans" cxnId="{87D67651-9763-4741-9083-33D2504125C1}">
      <dgm:prSet/>
      <dgm:spPr/>
      <dgm:t>
        <a:bodyPr/>
        <a:lstStyle/>
        <a:p>
          <a:endParaRPr lang="en-IN"/>
        </a:p>
      </dgm:t>
    </dgm:pt>
    <dgm:pt modelId="{473DEA5A-9EA8-467B-BDAA-ECC24DD84443}" type="pres">
      <dgm:prSet presAssocID="{7DD8CB16-9E56-43DD-BE94-1CAC037464D2}" presName="Name0" presStyleCnt="0">
        <dgm:presLayoutVars>
          <dgm:dir/>
          <dgm:animLvl val="lvl"/>
          <dgm:resizeHandles val="exact"/>
        </dgm:presLayoutVars>
      </dgm:prSet>
      <dgm:spPr/>
    </dgm:pt>
    <dgm:pt modelId="{318EE4F4-F0C7-47D8-BA35-7180A85B5AFF}" type="pres">
      <dgm:prSet presAssocID="{43833639-CAD7-433B-8432-378E240022E6}" presName="linNode" presStyleCnt="0"/>
      <dgm:spPr/>
    </dgm:pt>
    <dgm:pt modelId="{32595A88-4A69-45A0-8F0A-F4C46E6D7893}" type="pres">
      <dgm:prSet presAssocID="{43833639-CAD7-433B-8432-378E240022E6}" presName="parentText" presStyleLbl="node1" presStyleIdx="0" presStyleCnt="1" custLinFactNeighborY="-1590">
        <dgm:presLayoutVars>
          <dgm:chMax val="1"/>
          <dgm:bulletEnabled val="1"/>
        </dgm:presLayoutVars>
      </dgm:prSet>
      <dgm:spPr/>
    </dgm:pt>
    <dgm:pt modelId="{BE3ED80E-6F29-40C8-BC8A-999995EB66B5}" type="pres">
      <dgm:prSet presAssocID="{43833639-CAD7-433B-8432-378E240022E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1209604-75D3-4CB1-934A-DADF040612EE}" type="presOf" srcId="{7DD8CB16-9E56-43DD-BE94-1CAC037464D2}" destId="{473DEA5A-9EA8-467B-BDAA-ECC24DD84443}" srcOrd="0" destOrd="0" presId="urn:microsoft.com/office/officeart/2005/8/layout/vList5"/>
    <dgm:cxn modelId="{E953A650-09B8-4535-B93D-CBF043ED2EDD}" type="presOf" srcId="{43833639-CAD7-433B-8432-378E240022E6}" destId="{32595A88-4A69-45A0-8F0A-F4C46E6D7893}" srcOrd="0" destOrd="0" presId="urn:microsoft.com/office/officeart/2005/8/layout/vList5"/>
    <dgm:cxn modelId="{87D67651-9763-4741-9083-33D2504125C1}" srcId="{43833639-CAD7-433B-8432-378E240022E6}" destId="{B9BC4729-C7D6-4C2E-A01E-82F162782702}" srcOrd="0" destOrd="0" parTransId="{467BF030-23FC-48BB-B18A-27FE0E982575}" sibTransId="{9D334A99-52F5-452D-8C24-F6C33A4F4EC6}"/>
    <dgm:cxn modelId="{8708C085-4B72-4DD1-B50B-463D3E91A74F}" srcId="{7DD8CB16-9E56-43DD-BE94-1CAC037464D2}" destId="{43833639-CAD7-433B-8432-378E240022E6}" srcOrd="0" destOrd="0" parTransId="{46079270-CDEE-456B-B27A-A63650B4ABDF}" sibTransId="{5FDE3607-CC83-4D01-A576-49D40A7CE7E5}"/>
    <dgm:cxn modelId="{E4ED139B-1E06-402D-B919-D854719DB850}" type="presOf" srcId="{B9BC4729-C7D6-4C2E-A01E-82F162782702}" destId="{BE3ED80E-6F29-40C8-BC8A-999995EB66B5}" srcOrd="0" destOrd="0" presId="urn:microsoft.com/office/officeart/2005/8/layout/vList5"/>
    <dgm:cxn modelId="{066B6BD4-499D-4B0C-8A74-729816B46F20}" type="presParOf" srcId="{473DEA5A-9EA8-467B-BDAA-ECC24DD84443}" destId="{318EE4F4-F0C7-47D8-BA35-7180A85B5AFF}" srcOrd="0" destOrd="0" presId="urn:microsoft.com/office/officeart/2005/8/layout/vList5"/>
    <dgm:cxn modelId="{F62CA9B3-0B53-416B-BAAE-019DA3FD4075}" type="presParOf" srcId="{318EE4F4-F0C7-47D8-BA35-7180A85B5AFF}" destId="{32595A88-4A69-45A0-8F0A-F4C46E6D7893}" srcOrd="0" destOrd="0" presId="urn:microsoft.com/office/officeart/2005/8/layout/vList5"/>
    <dgm:cxn modelId="{DDE85100-1367-4B9B-9620-EEB80A72511B}" type="presParOf" srcId="{318EE4F4-F0C7-47D8-BA35-7180A85B5AFF}" destId="{BE3ED80E-6F29-40C8-BC8A-999995EB66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770B5F-EA30-4B1F-9323-0CDF5094614B}" type="doc">
      <dgm:prSet loTypeId="urn:microsoft.com/office/officeart/2008/layout/VerticalCurvedList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A6998A69-9456-45EA-B260-C831C01593C9}">
      <dgm:prSet custT="1"/>
      <dgm:spPr>
        <a:solidFill>
          <a:schemeClr val="tx1"/>
        </a:solidFill>
      </dgm:spPr>
      <dgm:t>
        <a:bodyPr/>
        <a:lstStyle/>
        <a:p>
          <a:r>
            <a:rPr lang="en-US" sz="2000" b="1" i="0" baseline="0" dirty="0"/>
            <a:t>Navigation:</a:t>
          </a:r>
          <a:br>
            <a:rPr lang="en-US" sz="2000" b="0" i="0" baseline="0" dirty="0"/>
          </a:br>
          <a:r>
            <a:rPr lang="en-US" sz="2000" b="0" i="0" baseline="0" dirty="0"/>
            <a:t>Determines the vehicle’s position, direction, and speed using instruments like GPS, gyroscopes, and accelerometers.</a:t>
          </a:r>
          <a:endParaRPr lang="en-IN" sz="2000" dirty="0"/>
        </a:p>
      </dgm:t>
    </dgm:pt>
    <dgm:pt modelId="{8E70BB41-2736-4BD2-A1A2-78B0C4674541}" type="parTrans" cxnId="{F62AA321-5449-488D-9DE4-FB406EA00818}">
      <dgm:prSet/>
      <dgm:spPr/>
      <dgm:t>
        <a:bodyPr/>
        <a:lstStyle/>
        <a:p>
          <a:endParaRPr lang="en-IN"/>
        </a:p>
      </dgm:t>
    </dgm:pt>
    <dgm:pt modelId="{FA7AF536-EF32-49FA-B31E-8FA355D39D3E}" type="sibTrans" cxnId="{F62AA321-5449-488D-9DE4-FB406EA00818}">
      <dgm:prSet/>
      <dgm:spPr>
        <a:solidFill>
          <a:schemeClr val="tx1"/>
        </a:solidFill>
      </dgm:spPr>
      <dgm:t>
        <a:bodyPr/>
        <a:lstStyle/>
        <a:p>
          <a:endParaRPr lang="en-IN"/>
        </a:p>
      </dgm:t>
    </dgm:pt>
    <dgm:pt modelId="{192DC96C-B979-4B71-AAA2-2BA3D4AB4F20}">
      <dgm:prSet custT="1"/>
      <dgm:spPr>
        <a:solidFill>
          <a:schemeClr val="tx1"/>
        </a:solidFill>
      </dgm:spPr>
      <dgm:t>
        <a:bodyPr/>
        <a:lstStyle/>
        <a:p>
          <a:r>
            <a:rPr lang="en-US" sz="2000" b="1" i="0" baseline="0" dirty="0"/>
            <a:t>Communication:</a:t>
          </a:r>
          <a:br>
            <a:rPr lang="en-US" sz="2000" b="0" i="0" baseline="0" dirty="0"/>
          </a:br>
          <a:r>
            <a:rPr lang="en-US" sz="2000" b="0" i="0" baseline="0" dirty="0"/>
            <a:t>Enables data exchange between the vehicle and ground stations or other systems through radios and antennas.</a:t>
          </a:r>
          <a:endParaRPr lang="en-IN" sz="2000" dirty="0"/>
        </a:p>
      </dgm:t>
    </dgm:pt>
    <dgm:pt modelId="{355AC85D-5A78-4859-A3A2-D837A9642A48}" type="parTrans" cxnId="{E6DF39D1-F09A-495B-94EE-A814EDC9DC68}">
      <dgm:prSet/>
      <dgm:spPr/>
      <dgm:t>
        <a:bodyPr/>
        <a:lstStyle/>
        <a:p>
          <a:endParaRPr lang="en-IN"/>
        </a:p>
      </dgm:t>
    </dgm:pt>
    <dgm:pt modelId="{32BC7DE1-D761-459D-99E3-A1149DE7ADDB}" type="sibTrans" cxnId="{E6DF39D1-F09A-495B-94EE-A814EDC9DC68}">
      <dgm:prSet/>
      <dgm:spPr/>
      <dgm:t>
        <a:bodyPr/>
        <a:lstStyle/>
        <a:p>
          <a:endParaRPr lang="en-IN"/>
        </a:p>
      </dgm:t>
    </dgm:pt>
    <dgm:pt modelId="{F6D5A3F1-A6F9-473C-8FEE-4F29616991E2}">
      <dgm:prSet custT="1"/>
      <dgm:spPr>
        <a:solidFill>
          <a:schemeClr val="tx1"/>
        </a:solidFill>
      </dgm:spPr>
      <dgm:t>
        <a:bodyPr/>
        <a:lstStyle/>
        <a:p>
          <a:endParaRPr lang="en-IN" sz="2000" b="1" dirty="0"/>
        </a:p>
        <a:p>
          <a:r>
            <a:rPr lang="en-IN" sz="2000" b="1" dirty="0"/>
            <a:t>Monitoring and Instrumentation:</a:t>
          </a:r>
          <a:br>
            <a:rPr lang="en-IN" sz="2000" dirty="0"/>
          </a:br>
          <a:r>
            <a:rPr lang="en-IN" sz="2000" dirty="0"/>
            <a:t>It tracks system parameters such as </a:t>
          </a:r>
          <a:r>
            <a:rPr lang="en-IN" sz="2000" dirty="0" err="1"/>
            <a:t>temperature,pressure,altitude</a:t>
          </a:r>
          <a:r>
            <a:rPr lang="en-IN" sz="2000" dirty="0"/>
            <a:t>, and fuel used</a:t>
          </a:r>
          <a:r>
            <a:rPr lang="en-IN" sz="1600" dirty="0"/>
            <a:t>.</a:t>
          </a:r>
        </a:p>
        <a:p>
          <a:endParaRPr lang="en-IN" sz="1600" dirty="0"/>
        </a:p>
      </dgm:t>
    </dgm:pt>
    <dgm:pt modelId="{1BCB8720-A9F5-4D5E-906F-266892FA86A9}" type="parTrans" cxnId="{0BCFB951-B7DA-49DD-9956-53CD10DFE6B4}">
      <dgm:prSet/>
      <dgm:spPr/>
      <dgm:t>
        <a:bodyPr/>
        <a:lstStyle/>
        <a:p>
          <a:endParaRPr lang="en-IN"/>
        </a:p>
      </dgm:t>
    </dgm:pt>
    <dgm:pt modelId="{5C823536-8D28-45C8-9751-554C07C29A03}" type="sibTrans" cxnId="{0BCFB951-B7DA-49DD-9956-53CD10DFE6B4}">
      <dgm:prSet/>
      <dgm:spPr/>
      <dgm:t>
        <a:bodyPr/>
        <a:lstStyle/>
        <a:p>
          <a:endParaRPr lang="en-IN"/>
        </a:p>
      </dgm:t>
    </dgm:pt>
    <dgm:pt modelId="{4F771B8D-EEB5-49BD-A626-CB80DBE73C24}" type="pres">
      <dgm:prSet presAssocID="{13770B5F-EA30-4B1F-9323-0CDF5094614B}" presName="Name0" presStyleCnt="0">
        <dgm:presLayoutVars>
          <dgm:chMax val="7"/>
          <dgm:chPref val="7"/>
          <dgm:dir/>
        </dgm:presLayoutVars>
      </dgm:prSet>
      <dgm:spPr/>
    </dgm:pt>
    <dgm:pt modelId="{E1DABE5D-E6C2-4305-A8BA-0FF4935A7C46}" type="pres">
      <dgm:prSet presAssocID="{13770B5F-EA30-4B1F-9323-0CDF5094614B}" presName="Name1" presStyleCnt="0"/>
      <dgm:spPr/>
    </dgm:pt>
    <dgm:pt modelId="{C7A9B084-C67F-406E-934A-FDF527756063}" type="pres">
      <dgm:prSet presAssocID="{13770B5F-EA30-4B1F-9323-0CDF5094614B}" presName="cycle" presStyleCnt="0"/>
      <dgm:spPr/>
    </dgm:pt>
    <dgm:pt modelId="{390C7061-1F50-4DE3-B5AA-50CE7060974A}" type="pres">
      <dgm:prSet presAssocID="{13770B5F-EA30-4B1F-9323-0CDF5094614B}" presName="srcNode" presStyleLbl="node1" presStyleIdx="0" presStyleCnt="3"/>
      <dgm:spPr/>
    </dgm:pt>
    <dgm:pt modelId="{D5FB1F48-BFC3-4935-BECC-8E26902005E9}" type="pres">
      <dgm:prSet presAssocID="{13770B5F-EA30-4B1F-9323-0CDF5094614B}" presName="conn" presStyleLbl="parChTrans1D2" presStyleIdx="0" presStyleCnt="1"/>
      <dgm:spPr/>
    </dgm:pt>
    <dgm:pt modelId="{918EE7EF-4864-4AD7-AAB7-DD9C110FF009}" type="pres">
      <dgm:prSet presAssocID="{13770B5F-EA30-4B1F-9323-0CDF5094614B}" presName="extraNode" presStyleLbl="node1" presStyleIdx="0" presStyleCnt="3"/>
      <dgm:spPr/>
    </dgm:pt>
    <dgm:pt modelId="{27EA95BF-43BB-4B58-A71B-C06635DC5C6D}" type="pres">
      <dgm:prSet presAssocID="{13770B5F-EA30-4B1F-9323-0CDF5094614B}" presName="dstNode" presStyleLbl="node1" presStyleIdx="0" presStyleCnt="3"/>
      <dgm:spPr/>
    </dgm:pt>
    <dgm:pt modelId="{EE1B1687-6295-4022-B97C-81ACE413CD73}" type="pres">
      <dgm:prSet presAssocID="{A6998A69-9456-45EA-B260-C831C01593C9}" presName="text_1" presStyleLbl="node1" presStyleIdx="0" presStyleCnt="3">
        <dgm:presLayoutVars>
          <dgm:bulletEnabled val="1"/>
        </dgm:presLayoutVars>
      </dgm:prSet>
      <dgm:spPr/>
    </dgm:pt>
    <dgm:pt modelId="{CA42475E-1F04-4635-806D-18163959789B}" type="pres">
      <dgm:prSet presAssocID="{A6998A69-9456-45EA-B260-C831C01593C9}" presName="accent_1" presStyleCnt="0"/>
      <dgm:spPr/>
    </dgm:pt>
    <dgm:pt modelId="{9E000938-1595-483C-83BA-0E9C40129C20}" type="pres">
      <dgm:prSet presAssocID="{A6998A69-9456-45EA-B260-C831C01593C9}" presName="accentRepeatNode" presStyleLbl="solidFgAcc1" presStyleIdx="0" presStyleCnt="3"/>
      <dgm:spPr/>
    </dgm:pt>
    <dgm:pt modelId="{5644D366-974E-42B5-A8E5-0726D1BE3DA6}" type="pres">
      <dgm:prSet presAssocID="{192DC96C-B979-4B71-AAA2-2BA3D4AB4F20}" presName="text_2" presStyleLbl="node1" presStyleIdx="1" presStyleCnt="3">
        <dgm:presLayoutVars>
          <dgm:bulletEnabled val="1"/>
        </dgm:presLayoutVars>
      </dgm:prSet>
      <dgm:spPr/>
    </dgm:pt>
    <dgm:pt modelId="{4F2A71DF-B5CE-4C60-A8AE-55EEB524ED3C}" type="pres">
      <dgm:prSet presAssocID="{192DC96C-B979-4B71-AAA2-2BA3D4AB4F20}" presName="accent_2" presStyleCnt="0"/>
      <dgm:spPr/>
    </dgm:pt>
    <dgm:pt modelId="{2AB468D6-A1BA-4E07-8644-61A9436D13E4}" type="pres">
      <dgm:prSet presAssocID="{192DC96C-B979-4B71-AAA2-2BA3D4AB4F20}" presName="accentRepeatNode" presStyleLbl="solidFgAcc1" presStyleIdx="1" presStyleCnt="3"/>
      <dgm:spPr/>
    </dgm:pt>
    <dgm:pt modelId="{9C6AE290-FFD0-44E5-B344-7D8F2757CAFE}" type="pres">
      <dgm:prSet presAssocID="{F6D5A3F1-A6F9-473C-8FEE-4F29616991E2}" presName="text_3" presStyleLbl="node1" presStyleIdx="2" presStyleCnt="3">
        <dgm:presLayoutVars>
          <dgm:bulletEnabled val="1"/>
        </dgm:presLayoutVars>
      </dgm:prSet>
      <dgm:spPr/>
    </dgm:pt>
    <dgm:pt modelId="{AD3F1E88-ECA9-49D4-B40D-C0A91A2BF201}" type="pres">
      <dgm:prSet presAssocID="{F6D5A3F1-A6F9-473C-8FEE-4F29616991E2}" presName="accent_3" presStyleCnt="0"/>
      <dgm:spPr/>
    </dgm:pt>
    <dgm:pt modelId="{1AD3E619-833F-47E9-97CD-D75AC7337EE3}" type="pres">
      <dgm:prSet presAssocID="{F6D5A3F1-A6F9-473C-8FEE-4F29616991E2}" presName="accentRepeatNode" presStyleLbl="solidFgAcc1" presStyleIdx="2" presStyleCnt="3"/>
      <dgm:spPr/>
    </dgm:pt>
  </dgm:ptLst>
  <dgm:cxnLst>
    <dgm:cxn modelId="{66CA9C00-78CA-4568-8D9F-EAFA657A5DB7}" type="presOf" srcId="{F6D5A3F1-A6F9-473C-8FEE-4F29616991E2}" destId="{9C6AE290-FFD0-44E5-B344-7D8F2757CAFE}" srcOrd="0" destOrd="0" presId="urn:microsoft.com/office/officeart/2008/layout/VerticalCurvedList"/>
    <dgm:cxn modelId="{BC699C08-1B30-4F31-9A9F-9F3A4284D713}" type="presOf" srcId="{FA7AF536-EF32-49FA-B31E-8FA355D39D3E}" destId="{D5FB1F48-BFC3-4935-BECC-8E26902005E9}" srcOrd="0" destOrd="0" presId="urn:microsoft.com/office/officeart/2008/layout/VerticalCurvedList"/>
    <dgm:cxn modelId="{F62AA321-5449-488D-9DE4-FB406EA00818}" srcId="{13770B5F-EA30-4B1F-9323-0CDF5094614B}" destId="{A6998A69-9456-45EA-B260-C831C01593C9}" srcOrd="0" destOrd="0" parTransId="{8E70BB41-2736-4BD2-A1A2-78B0C4674541}" sibTransId="{FA7AF536-EF32-49FA-B31E-8FA355D39D3E}"/>
    <dgm:cxn modelId="{3D2C5870-FE3D-4D12-870E-E2542652A469}" type="presOf" srcId="{A6998A69-9456-45EA-B260-C831C01593C9}" destId="{EE1B1687-6295-4022-B97C-81ACE413CD73}" srcOrd="0" destOrd="0" presId="urn:microsoft.com/office/officeart/2008/layout/VerticalCurvedList"/>
    <dgm:cxn modelId="{0BCFB951-B7DA-49DD-9956-53CD10DFE6B4}" srcId="{13770B5F-EA30-4B1F-9323-0CDF5094614B}" destId="{F6D5A3F1-A6F9-473C-8FEE-4F29616991E2}" srcOrd="2" destOrd="0" parTransId="{1BCB8720-A9F5-4D5E-906F-266892FA86A9}" sibTransId="{5C823536-8D28-45C8-9751-554C07C29A03}"/>
    <dgm:cxn modelId="{C79DD49B-4D4B-4E1D-A02B-0EA12A51BDD6}" type="presOf" srcId="{192DC96C-B979-4B71-AAA2-2BA3D4AB4F20}" destId="{5644D366-974E-42B5-A8E5-0726D1BE3DA6}" srcOrd="0" destOrd="0" presId="urn:microsoft.com/office/officeart/2008/layout/VerticalCurvedList"/>
    <dgm:cxn modelId="{85158ECE-7213-414B-8ED8-E24F4C7EE7C8}" type="presOf" srcId="{13770B5F-EA30-4B1F-9323-0CDF5094614B}" destId="{4F771B8D-EEB5-49BD-A626-CB80DBE73C24}" srcOrd="0" destOrd="0" presId="urn:microsoft.com/office/officeart/2008/layout/VerticalCurvedList"/>
    <dgm:cxn modelId="{E6DF39D1-F09A-495B-94EE-A814EDC9DC68}" srcId="{13770B5F-EA30-4B1F-9323-0CDF5094614B}" destId="{192DC96C-B979-4B71-AAA2-2BA3D4AB4F20}" srcOrd="1" destOrd="0" parTransId="{355AC85D-5A78-4859-A3A2-D837A9642A48}" sibTransId="{32BC7DE1-D761-459D-99E3-A1149DE7ADDB}"/>
    <dgm:cxn modelId="{770A9D65-D9BD-4020-B8F1-01B2CE6BEAF8}" type="presParOf" srcId="{4F771B8D-EEB5-49BD-A626-CB80DBE73C24}" destId="{E1DABE5D-E6C2-4305-A8BA-0FF4935A7C46}" srcOrd="0" destOrd="0" presId="urn:microsoft.com/office/officeart/2008/layout/VerticalCurvedList"/>
    <dgm:cxn modelId="{28092EED-9E86-43C9-8A44-EBF19CC57CF0}" type="presParOf" srcId="{E1DABE5D-E6C2-4305-A8BA-0FF4935A7C46}" destId="{C7A9B084-C67F-406E-934A-FDF527756063}" srcOrd="0" destOrd="0" presId="urn:microsoft.com/office/officeart/2008/layout/VerticalCurvedList"/>
    <dgm:cxn modelId="{48D6E04A-93BF-4C69-B304-ACCFFB2171F7}" type="presParOf" srcId="{C7A9B084-C67F-406E-934A-FDF527756063}" destId="{390C7061-1F50-4DE3-B5AA-50CE7060974A}" srcOrd="0" destOrd="0" presId="urn:microsoft.com/office/officeart/2008/layout/VerticalCurvedList"/>
    <dgm:cxn modelId="{741FB2F5-89AC-4656-90D7-60807264BA1F}" type="presParOf" srcId="{C7A9B084-C67F-406E-934A-FDF527756063}" destId="{D5FB1F48-BFC3-4935-BECC-8E26902005E9}" srcOrd="1" destOrd="0" presId="urn:microsoft.com/office/officeart/2008/layout/VerticalCurvedList"/>
    <dgm:cxn modelId="{50646483-EFFF-43E7-A615-D12AECE50687}" type="presParOf" srcId="{C7A9B084-C67F-406E-934A-FDF527756063}" destId="{918EE7EF-4864-4AD7-AAB7-DD9C110FF009}" srcOrd="2" destOrd="0" presId="urn:microsoft.com/office/officeart/2008/layout/VerticalCurvedList"/>
    <dgm:cxn modelId="{A91F81E2-7DF1-4F60-81A9-00D298277AA4}" type="presParOf" srcId="{C7A9B084-C67F-406E-934A-FDF527756063}" destId="{27EA95BF-43BB-4B58-A71B-C06635DC5C6D}" srcOrd="3" destOrd="0" presId="urn:microsoft.com/office/officeart/2008/layout/VerticalCurvedList"/>
    <dgm:cxn modelId="{969DA3F3-3795-4E0A-9409-B87E68E79C5B}" type="presParOf" srcId="{E1DABE5D-E6C2-4305-A8BA-0FF4935A7C46}" destId="{EE1B1687-6295-4022-B97C-81ACE413CD73}" srcOrd="1" destOrd="0" presId="urn:microsoft.com/office/officeart/2008/layout/VerticalCurvedList"/>
    <dgm:cxn modelId="{0E56F760-5EAD-4527-AF3C-8C57EE5D8CC8}" type="presParOf" srcId="{E1DABE5D-E6C2-4305-A8BA-0FF4935A7C46}" destId="{CA42475E-1F04-4635-806D-18163959789B}" srcOrd="2" destOrd="0" presId="urn:microsoft.com/office/officeart/2008/layout/VerticalCurvedList"/>
    <dgm:cxn modelId="{931CB1BE-89AA-450B-BD8B-5FBABB8C82D9}" type="presParOf" srcId="{CA42475E-1F04-4635-806D-18163959789B}" destId="{9E000938-1595-483C-83BA-0E9C40129C20}" srcOrd="0" destOrd="0" presId="urn:microsoft.com/office/officeart/2008/layout/VerticalCurvedList"/>
    <dgm:cxn modelId="{2E61D84A-6789-45D8-81E6-B0D5858C4834}" type="presParOf" srcId="{E1DABE5D-E6C2-4305-A8BA-0FF4935A7C46}" destId="{5644D366-974E-42B5-A8E5-0726D1BE3DA6}" srcOrd="3" destOrd="0" presId="urn:microsoft.com/office/officeart/2008/layout/VerticalCurvedList"/>
    <dgm:cxn modelId="{3FFA1DDB-E7A6-45AA-89B0-92B3CC4EE614}" type="presParOf" srcId="{E1DABE5D-E6C2-4305-A8BA-0FF4935A7C46}" destId="{4F2A71DF-B5CE-4C60-A8AE-55EEB524ED3C}" srcOrd="4" destOrd="0" presId="urn:microsoft.com/office/officeart/2008/layout/VerticalCurvedList"/>
    <dgm:cxn modelId="{2A6497F3-1A2A-4233-9FEC-26437C18DC99}" type="presParOf" srcId="{4F2A71DF-B5CE-4C60-A8AE-55EEB524ED3C}" destId="{2AB468D6-A1BA-4E07-8644-61A9436D13E4}" srcOrd="0" destOrd="0" presId="urn:microsoft.com/office/officeart/2008/layout/VerticalCurvedList"/>
    <dgm:cxn modelId="{1E04F984-4CC6-4A36-B12A-1DCBB3A6F53E}" type="presParOf" srcId="{E1DABE5D-E6C2-4305-A8BA-0FF4935A7C46}" destId="{9C6AE290-FFD0-44E5-B344-7D8F2757CAFE}" srcOrd="5" destOrd="0" presId="urn:microsoft.com/office/officeart/2008/layout/VerticalCurvedList"/>
    <dgm:cxn modelId="{39DFB7AB-CF38-4C21-8BBA-D5E1495E0058}" type="presParOf" srcId="{E1DABE5D-E6C2-4305-A8BA-0FF4935A7C46}" destId="{AD3F1E88-ECA9-49D4-B40D-C0A91A2BF201}" srcOrd="6" destOrd="0" presId="urn:microsoft.com/office/officeart/2008/layout/VerticalCurvedList"/>
    <dgm:cxn modelId="{B1C6E74A-4BE2-4008-8B5B-B19F7DD675CA}" type="presParOf" srcId="{AD3F1E88-ECA9-49D4-B40D-C0A91A2BF201}" destId="{1AD3E619-833F-47E9-97CD-D75AC7337EE3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1A048A-A8B6-4680-8529-3AA7512F772C}" type="doc">
      <dgm:prSet loTypeId="urn:microsoft.com/office/officeart/2005/8/layout/vList4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7F018D-78CE-4615-BECB-D13A5D7ED610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Altitude Detection:</a:t>
          </a:r>
          <a:br>
            <a:rPr lang="en-US" dirty="0"/>
          </a:br>
          <a:r>
            <a:rPr lang="en-US" dirty="0"/>
            <a:t>Avionics systems use sensors like barometers, GPS, and accelerometers to measure the rocket’s altitude throughout the flight.</a:t>
          </a:r>
          <a:br>
            <a:rPr lang="en-US" dirty="0"/>
          </a:br>
          <a:r>
            <a:rPr lang="en-US" dirty="0"/>
            <a:t>This allows the system to accurately detect the </a:t>
          </a:r>
          <a:r>
            <a:rPr lang="en-US" b="1" dirty="0"/>
            <a:t>apogee (highest point)</a:t>
          </a:r>
          <a:r>
            <a:rPr lang="en-US" dirty="0"/>
            <a:t> and trigger events such as </a:t>
          </a:r>
          <a:r>
            <a:rPr lang="en-US" b="1" dirty="0"/>
            <a:t>parachute deployment</a:t>
          </a:r>
          <a:r>
            <a:rPr lang="en-US" dirty="0"/>
            <a:t> or </a:t>
          </a:r>
          <a:r>
            <a:rPr lang="en-US" b="1" dirty="0"/>
            <a:t>stage separation</a:t>
          </a:r>
          <a:r>
            <a:rPr lang="en-US" dirty="0"/>
            <a:t> at the correct time, ensuring a safe and controlled descent.</a:t>
          </a:r>
        </a:p>
      </dgm:t>
    </dgm:pt>
    <dgm:pt modelId="{814D833C-FCFE-429E-B223-9C879F4C2551}" type="parTrans" cxnId="{476C6DF3-330F-4804-B55B-861EC95F72D5}">
      <dgm:prSet/>
      <dgm:spPr/>
      <dgm:t>
        <a:bodyPr/>
        <a:lstStyle/>
        <a:p>
          <a:endParaRPr lang="en-IN"/>
        </a:p>
      </dgm:t>
    </dgm:pt>
    <dgm:pt modelId="{F5A0545B-078F-4E75-8DE0-B17B261A17F6}" type="sibTrans" cxnId="{476C6DF3-330F-4804-B55B-861EC95F72D5}">
      <dgm:prSet/>
      <dgm:spPr/>
      <dgm:t>
        <a:bodyPr/>
        <a:lstStyle/>
        <a:p>
          <a:endParaRPr lang="en-IN"/>
        </a:p>
      </dgm:t>
    </dgm:pt>
    <dgm:pt modelId="{1C489837-DF31-42B3-9636-7CA9D3ED3A88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Stability Monitoring:</a:t>
          </a:r>
          <a:br>
            <a:rPr lang="en-US" dirty="0"/>
          </a:br>
          <a:r>
            <a:rPr lang="en-US" dirty="0"/>
            <a:t>The avionics continuously track the rocket’s </a:t>
          </a:r>
          <a:r>
            <a:rPr lang="en-US" b="1" dirty="0"/>
            <a:t>orientation (pitch, roll, yaw)</a:t>
          </a:r>
          <a:r>
            <a:rPr lang="en-US" dirty="0"/>
            <a:t> and </a:t>
          </a:r>
          <a:r>
            <a:rPr lang="en-US" b="1" dirty="0"/>
            <a:t>acceleration</a:t>
          </a:r>
          <a:r>
            <a:rPr lang="en-US" dirty="0"/>
            <a:t> using IMUs and gyroscopes.</a:t>
          </a:r>
          <a:br>
            <a:rPr lang="en-US" dirty="0"/>
          </a:br>
          <a:r>
            <a:rPr lang="en-US" dirty="0"/>
            <a:t>By analyzing these readings, the system can detect any instability or deviation from the intended flight path and send corrective commands to </a:t>
          </a:r>
          <a:r>
            <a:rPr lang="en-US" b="1" dirty="0"/>
            <a:t>fins, thrust vector controls, or reaction wheels</a:t>
          </a:r>
          <a:r>
            <a:rPr lang="en-US" dirty="0"/>
            <a:t> to maintain stable </a:t>
          </a:r>
          <a:r>
            <a:rPr lang="en-US"/>
            <a:t>flight.</a:t>
          </a:r>
          <a:endParaRPr lang="en-US" dirty="0"/>
        </a:p>
      </dgm:t>
    </dgm:pt>
    <dgm:pt modelId="{1A3575F9-2F87-4282-BFB7-25242156010E}" type="parTrans" cxnId="{37CB0D22-F94F-48E9-93AC-6BFC0BD800FA}">
      <dgm:prSet/>
      <dgm:spPr/>
      <dgm:t>
        <a:bodyPr/>
        <a:lstStyle/>
        <a:p>
          <a:endParaRPr lang="en-IN"/>
        </a:p>
      </dgm:t>
    </dgm:pt>
    <dgm:pt modelId="{EC2269FE-A928-4A42-A9A1-18BE0F01E48B}" type="sibTrans" cxnId="{37CB0D22-F94F-48E9-93AC-6BFC0BD800FA}">
      <dgm:prSet/>
      <dgm:spPr/>
      <dgm:t>
        <a:bodyPr/>
        <a:lstStyle/>
        <a:p>
          <a:endParaRPr lang="en-IN"/>
        </a:p>
      </dgm:t>
    </dgm:pt>
    <dgm:pt modelId="{D27B3230-A6B0-45E4-8A79-2506442D07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Failsafe Recovery:</a:t>
          </a:r>
          <a:br>
            <a:rPr lang="en-US" dirty="0"/>
          </a:br>
          <a:r>
            <a:rPr lang="en-US" dirty="0"/>
            <a:t>Avionics include redundant circuits, backup batteries, and multiple sensors to ensure reliability even if one component fails.</a:t>
          </a:r>
          <a:br>
            <a:rPr lang="en-US" dirty="0"/>
          </a:br>
          <a:r>
            <a:rPr lang="en-US" dirty="0"/>
            <a:t>In case of a malfunction or loss of signal, the system can automatically </a:t>
          </a:r>
          <a:r>
            <a:rPr lang="en-US" b="1" dirty="0"/>
            <a:t>trigger parachute deployment</a:t>
          </a:r>
          <a:r>
            <a:rPr lang="en-US" dirty="0"/>
            <a:t> or switch to a </a:t>
          </a:r>
          <a:r>
            <a:rPr lang="en-US" b="1" dirty="0"/>
            <a:t>backup control mode</a:t>
          </a:r>
          <a:r>
            <a:rPr lang="en-US" dirty="0"/>
            <a:t>, preventing mission failure and aiding rocket </a:t>
          </a:r>
          <a:r>
            <a:rPr lang="en-US"/>
            <a:t>recovery.</a:t>
          </a:r>
          <a:endParaRPr lang="en-US" dirty="0"/>
        </a:p>
      </dgm:t>
    </dgm:pt>
    <dgm:pt modelId="{59A3E30D-470A-4C44-9AEF-95FFBE360711}" type="parTrans" cxnId="{19F63F20-C832-44FB-8CE3-8AEAB6EBF8DF}">
      <dgm:prSet/>
      <dgm:spPr/>
      <dgm:t>
        <a:bodyPr/>
        <a:lstStyle/>
        <a:p>
          <a:endParaRPr lang="en-IN"/>
        </a:p>
      </dgm:t>
    </dgm:pt>
    <dgm:pt modelId="{7A4F7935-4304-4BDB-847C-7DAC71C557FD}" type="sibTrans" cxnId="{19F63F20-C832-44FB-8CE3-8AEAB6EBF8DF}">
      <dgm:prSet/>
      <dgm:spPr/>
      <dgm:t>
        <a:bodyPr/>
        <a:lstStyle/>
        <a:p>
          <a:endParaRPr lang="en-IN"/>
        </a:p>
      </dgm:t>
    </dgm:pt>
    <dgm:pt modelId="{3E09BD2C-6FEF-4CAA-90A7-D036C7D27932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Power Management:</a:t>
          </a:r>
          <a:br>
            <a:rPr lang="en-US" dirty="0"/>
          </a:br>
          <a:r>
            <a:rPr lang="en-US" dirty="0"/>
            <a:t>The avionics unit regulates and distributes electrical power from the onboard battery or power source to all systems — sensors, computers, communication modules, and actuators.</a:t>
          </a:r>
          <a:br>
            <a:rPr lang="en-US" dirty="0"/>
          </a:br>
          <a:r>
            <a:rPr lang="en-US" dirty="0"/>
            <a:t>It ensures </a:t>
          </a:r>
          <a:r>
            <a:rPr lang="en-US" b="1" dirty="0"/>
            <a:t>stable voltage levels</a:t>
          </a:r>
          <a:r>
            <a:rPr lang="en-US" dirty="0"/>
            <a:t>, monitors power usage, and protects components from overloads or short circuits, allowing all subsystems to operate efficiently throughout the mission.</a:t>
          </a:r>
        </a:p>
      </dgm:t>
    </dgm:pt>
    <dgm:pt modelId="{A2A47A57-78F1-4197-84E2-5B101EC400AA}" type="parTrans" cxnId="{97C5FCDC-A161-4513-97E4-90DC421C0B4E}">
      <dgm:prSet/>
      <dgm:spPr/>
      <dgm:t>
        <a:bodyPr/>
        <a:lstStyle/>
        <a:p>
          <a:endParaRPr lang="en-IN"/>
        </a:p>
      </dgm:t>
    </dgm:pt>
    <dgm:pt modelId="{17892A7A-D082-4767-810A-8574F6B9ED3D}" type="sibTrans" cxnId="{97C5FCDC-A161-4513-97E4-90DC421C0B4E}">
      <dgm:prSet/>
      <dgm:spPr/>
      <dgm:t>
        <a:bodyPr/>
        <a:lstStyle/>
        <a:p>
          <a:endParaRPr lang="en-IN"/>
        </a:p>
      </dgm:t>
    </dgm:pt>
    <dgm:pt modelId="{AA4D95CA-3516-4DF4-95B9-97DDD6DFB207}" type="pres">
      <dgm:prSet presAssocID="{C21A048A-A8B6-4680-8529-3AA7512F772C}" presName="linear" presStyleCnt="0">
        <dgm:presLayoutVars>
          <dgm:dir/>
          <dgm:resizeHandles val="exact"/>
        </dgm:presLayoutVars>
      </dgm:prSet>
      <dgm:spPr/>
    </dgm:pt>
    <dgm:pt modelId="{E96EA9A8-3787-4A3C-BD6C-A409F10224D2}" type="pres">
      <dgm:prSet presAssocID="{9E7F018D-78CE-4615-BECB-D13A5D7ED610}" presName="comp" presStyleCnt="0"/>
      <dgm:spPr/>
    </dgm:pt>
    <dgm:pt modelId="{D38587E5-7214-4C8E-9DD3-BF415FAA14A7}" type="pres">
      <dgm:prSet presAssocID="{9E7F018D-78CE-4615-BECB-D13A5D7ED610}" presName="box" presStyleLbl="node1" presStyleIdx="0" presStyleCnt="4"/>
      <dgm:spPr/>
    </dgm:pt>
    <dgm:pt modelId="{4CCA83A8-4887-4080-B9A1-CD67E07B2E8A}" type="pres">
      <dgm:prSet presAssocID="{9E7F018D-78CE-4615-BECB-D13A5D7ED610}" presName="img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</dgm:pt>
    <dgm:pt modelId="{EB7AE17E-2EC4-4A7C-910C-F8FB9B00C189}" type="pres">
      <dgm:prSet presAssocID="{9E7F018D-78CE-4615-BECB-D13A5D7ED610}" presName="text" presStyleLbl="node1" presStyleIdx="0" presStyleCnt="4">
        <dgm:presLayoutVars>
          <dgm:bulletEnabled val="1"/>
        </dgm:presLayoutVars>
      </dgm:prSet>
      <dgm:spPr/>
    </dgm:pt>
    <dgm:pt modelId="{6E40C8D4-F21D-4229-940C-82DFE687E6D3}" type="pres">
      <dgm:prSet presAssocID="{F5A0545B-078F-4E75-8DE0-B17B261A17F6}" presName="spacer" presStyleCnt="0"/>
      <dgm:spPr/>
    </dgm:pt>
    <dgm:pt modelId="{51EEAC59-84FF-4F73-A173-449642E261A1}" type="pres">
      <dgm:prSet presAssocID="{1C489837-DF31-42B3-9636-7CA9D3ED3A88}" presName="comp" presStyleCnt="0"/>
      <dgm:spPr/>
    </dgm:pt>
    <dgm:pt modelId="{E5277135-B2E3-452B-A074-6D176F81709A}" type="pres">
      <dgm:prSet presAssocID="{1C489837-DF31-42B3-9636-7CA9D3ED3A88}" presName="box" presStyleLbl="node1" presStyleIdx="1" presStyleCnt="4"/>
      <dgm:spPr/>
    </dgm:pt>
    <dgm:pt modelId="{0B8F6BED-1450-41F8-A694-E05639A04FC9}" type="pres">
      <dgm:prSet presAssocID="{1C489837-DF31-42B3-9636-7CA9D3ED3A88}" presName="img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35000" b="-35000"/>
          </a:stretch>
        </a:blipFill>
      </dgm:spPr>
    </dgm:pt>
    <dgm:pt modelId="{68EAAB61-334D-4BA3-AFC1-C71F2F72C946}" type="pres">
      <dgm:prSet presAssocID="{1C489837-DF31-42B3-9636-7CA9D3ED3A88}" presName="text" presStyleLbl="node1" presStyleIdx="1" presStyleCnt="4">
        <dgm:presLayoutVars>
          <dgm:bulletEnabled val="1"/>
        </dgm:presLayoutVars>
      </dgm:prSet>
      <dgm:spPr/>
    </dgm:pt>
    <dgm:pt modelId="{771AEB83-1D4C-4D9F-8816-4EAAE51EBAEB}" type="pres">
      <dgm:prSet presAssocID="{EC2269FE-A928-4A42-A9A1-18BE0F01E48B}" presName="spacer" presStyleCnt="0"/>
      <dgm:spPr/>
    </dgm:pt>
    <dgm:pt modelId="{2E340393-0C17-4E6A-B0D0-9120B6878286}" type="pres">
      <dgm:prSet presAssocID="{D27B3230-A6B0-45E4-8A79-2506442D0776}" presName="comp" presStyleCnt="0"/>
      <dgm:spPr/>
    </dgm:pt>
    <dgm:pt modelId="{3F0AA228-A484-40C0-B6BF-4821F11F8380}" type="pres">
      <dgm:prSet presAssocID="{D27B3230-A6B0-45E4-8A79-2506442D0776}" presName="box" presStyleLbl="node1" presStyleIdx="2" presStyleCnt="4"/>
      <dgm:spPr/>
    </dgm:pt>
    <dgm:pt modelId="{9368A2F9-D4EF-4A94-9798-0FE0BB67FA67}" type="pres">
      <dgm:prSet presAssocID="{D27B3230-A6B0-45E4-8A79-2506442D0776}" presName="img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  <dgm:pt modelId="{AF081A20-EC78-4CBA-B929-9C68FBCADC83}" type="pres">
      <dgm:prSet presAssocID="{D27B3230-A6B0-45E4-8A79-2506442D0776}" presName="text" presStyleLbl="node1" presStyleIdx="2" presStyleCnt="4">
        <dgm:presLayoutVars>
          <dgm:bulletEnabled val="1"/>
        </dgm:presLayoutVars>
      </dgm:prSet>
      <dgm:spPr/>
    </dgm:pt>
    <dgm:pt modelId="{4CCC78BE-7045-4445-806E-A1258A99D373}" type="pres">
      <dgm:prSet presAssocID="{7A4F7935-4304-4BDB-847C-7DAC71C557FD}" presName="spacer" presStyleCnt="0"/>
      <dgm:spPr/>
    </dgm:pt>
    <dgm:pt modelId="{D54FCFAB-150D-4E65-A5BA-34833E284BAF}" type="pres">
      <dgm:prSet presAssocID="{3E09BD2C-6FEF-4CAA-90A7-D036C7D27932}" presName="comp" presStyleCnt="0"/>
      <dgm:spPr/>
    </dgm:pt>
    <dgm:pt modelId="{E09121A1-8027-449A-9F27-9389A6E97ECF}" type="pres">
      <dgm:prSet presAssocID="{3E09BD2C-6FEF-4CAA-90A7-D036C7D27932}" presName="box" presStyleLbl="node1" presStyleIdx="3" presStyleCnt="4"/>
      <dgm:spPr/>
    </dgm:pt>
    <dgm:pt modelId="{9B70421E-2E08-4812-B8F2-71DA636B2D29}" type="pres">
      <dgm:prSet presAssocID="{3E09BD2C-6FEF-4CAA-90A7-D036C7D27932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18000" b="-18000"/>
          </a:stretch>
        </a:blipFill>
      </dgm:spPr>
    </dgm:pt>
    <dgm:pt modelId="{29ECA8F8-A8DB-4AD4-BB96-504E7082AAE0}" type="pres">
      <dgm:prSet presAssocID="{3E09BD2C-6FEF-4CAA-90A7-D036C7D27932}" presName="text" presStyleLbl="node1" presStyleIdx="3" presStyleCnt="4">
        <dgm:presLayoutVars>
          <dgm:bulletEnabled val="1"/>
        </dgm:presLayoutVars>
      </dgm:prSet>
      <dgm:spPr/>
    </dgm:pt>
  </dgm:ptLst>
  <dgm:cxnLst>
    <dgm:cxn modelId="{6ACD6617-7DD6-4757-896D-1C772A594551}" type="presOf" srcId="{C21A048A-A8B6-4680-8529-3AA7512F772C}" destId="{AA4D95CA-3516-4DF4-95B9-97DDD6DFB207}" srcOrd="0" destOrd="0" presId="urn:microsoft.com/office/officeart/2005/8/layout/vList4"/>
    <dgm:cxn modelId="{53D5AB1C-ADB6-47E7-AE5F-E67A5FFEAAB0}" type="presOf" srcId="{9E7F018D-78CE-4615-BECB-D13A5D7ED610}" destId="{D38587E5-7214-4C8E-9DD3-BF415FAA14A7}" srcOrd="0" destOrd="0" presId="urn:microsoft.com/office/officeart/2005/8/layout/vList4"/>
    <dgm:cxn modelId="{19F63F20-C832-44FB-8CE3-8AEAB6EBF8DF}" srcId="{C21A048A-A8B6-4680-8529-3AA7512F772C}" destId="{D27B3230-A6B0-45E4-8A79-2506442D0776}" srcOrd="2" destOrd="0" parTransId="{59A3E30D-470A-4C44-9AEF-95FFBE360711}" sibTransId="{7A4F7935-4304-4BDB-847C-7DAC71C557FD}"/>
    <dgm:cxn modelId="{37CB0D22-F94F-48E9-93AC-6BFC0BD800FA}" srcId="{C21A048A-A8B6-4680-8529-3AA7512F772C}" destId="{1C489837-DF31-42B3-9636-7CA9D3ED3A88}" srcOrd="1" destOrd="0" parTransId="{1A3575F9-2F87-4282-BFB7-25242156010E}" sibTransId="{EC2269FE-A928-4A42-A9A1-18BE0F01E48B}"/>
    <dgm:cxn modelId="{190F9222-A19D-47CF-B861-6BB14A3FE7E6}" type="presOf" srcId="{3E09BD2C-6FEF-4CAA-90A7-D036C7D27932}" destId="{E09121A1-8027-449A-9F27-9389A6E97ECF}" srcOrd="0" destOrd="0" presId="urn:microsoft.com/office/officeart/2005/8/layout/vList4"/>
    <dgm:cxn modelId="{FF471130-8045-4B03-BB60-2FF3149E4D36}" type="presOf" srcId="{3E09BD2C-6FEF-4CAA-90A7-D036C7D27932}" destId="{29ECA8F8-A8DB-4AD4-BB96-504E7082AAE0}" srcOrd="1" destOrd="0" presId="urn:microsoft.com/office/officeart/2005/8/layout/vList4"/>
    <dgm:cxn modelId="{5522A064-1895-47A7-A575-12E2A0182369}" type="presOf" srcId="{1C489837-DF31-42B3-9636-7CA9D3ED3A88}" destId="{E5277135-B2E3-452B-A074-6D176F81709A}" srcOrd="0" destOrd="0" presId="urn:microsoft.com/office/officeart/2005/8/layout/vList4"/>
    <dgm:cxn modelId="{028BC14B-FADF-4A6C-A67A-96702CCADE47}" type="presOf" srcId="{D27B3230-A6B0-45E4-8A79-2506442D0776}" destId="{AF081A20-EC78-4CBA-B929-9C68FBCADC83}" srcOrd="1" destOrd="0" presId="urn:microsoft.com/office/officeart/2005/8/layout/vList4"/>
    <dgm:cxn modelId="{6050535A-D9B6-40F2-966C-0E5FC15EBEAC}" type="presOf" srcId="{1C489837-DF31-42B3-9636-7CA9D3ED3A88}" destId="{68EAAB61-334D-4BA3-AFC1-C71F2F72C946}" srcOrd="1" destOrd="0" presId="urn:microsoft.com/office/officeart/2005/8/layout/vList4"/>
    <dgm:cxn modelId="{55ADC6C8-8E42-4F02-B01C-43DAB57E44C2}" type="presOf" srcId="{9E7F018D-78CE-4615-BECB-D13A5D7ED610}" destId="{EB7AE17E-2EC4-4A7C-910C-F8FB9B00C189}" srcOrd="1" destOrd="0" presId="urn:microsoft.com/office/officeart/2005/8/layout/vList4"/>
    <dgm:cxn modelId="{68E7D4CF-C73B-4A72-8705-841D0D6867DF}" type="presOf" srcId="{D27B3230-A6B0-45E4-8A79-2506442D0776}" destId="{3F0AA228-A484-40C0-B6BF-4821F11F8380}" srcOrd="0" destOrd="0" presId="urn:microsoft.com/office/officeart/2005/8/layout/vList4"/>
    <dgm:cxn modelId="{97C5FCDC-A161-4513-97E4-90DC421C0B4E}" srcId="{C21A048A-A8B6-4680-8529-3AA7512F772C}" destId="{3E09BD2C-6FEF-4CAA-90A7-D036C7D27932}" srcOrd="3" destOrd="0" parTransId="{A2A47A57-78F1-4197-84E2-5B101EC400AA}" sibTransId="{17892A7A-D082-4767-810A-8574F6B9ED3D}"/>
    <dgm:cxn modelId="{476C6DF3-330F-4804-B55B-861EC95F72D5}" srcId="{C21A048A-A8B6-4680-8529-3AA7512F772C}" destId="{9E7F018D-78CE-4615-BECB-D13A5D7ED610}" srcOrd="0" destOrd="0" parTransId="{814D833C-FCFE-429E-B223-9C879F4C2551}" sibTransId="{F5A0545B-078F-4E75-8DE0-B17B261A17F6}"/>
    <dgm:cxn modelId="{F3EB3DD8-19E9-4476-967C-2AE6E48F9F7E}" type="presParOf" srcId="{AA4D95CA-3516-4DF4-95B9-97DDD6DFB207}" destId="{E96EA9A8-3787-4A3C-BD6C-A409F10224D2}" srcOrd="0" destOrd="0" presId="urn:microsoft.com/office/officeart/2005/8/layout/vList4"/>
    <dgm:cxn modelId="{1BE2D6AB-AC7A-4FF2-AEA2-1A240188E965}" type="presParOf" srcId="{E96EA9A8-3787-4A3C-BD6C-A409F10224D2}" destId="{D38587E5-7214-4C8E-9DD3-BF415FAA14A7}" srcOrd="0" destOrd="0" presId="urn:microsoft.com/office/officeart/2005/8/layout/vList4"/>
    <dgm:cxn modelId="{9948D87F-A62B-4D38-AC96-E6C1CDB40FDC}" type="presParOf" srcId="{E96EA9A8-3787-4A3C-BD6C-A409F10224D2}" destId="{4CCA83A8-4887-4080-B9A1-CD67E07B2E8A}" srcOrd="1" destOrd="0" presId="urn:microsoft.com/office/officeart/2005/8/layout/vList4"/>
    <dgm:cxn modelId="{559EF93A-BD6F-4F87-8E69-1F549AD7F4FA}" type="presParOf" srcId="{E96EA9A8-3787-4A3C-BD6C-A409F10224D2}" destId="{EB7AE17E-2EC4-4A7C-910C-F8FB9B00C189}" srcOrd="2" destOrd="0" presId="urn:microsoft.com/office/officeart/2005/8/layout/vList4"/>
    <dgm:cxn modelId="{DDABBE31-3773-4861-8E68-9CD19C6F4268}" type="presParOf" srcId="{AA4D95CA-3516-4DF4-95B9-97DDD6DFB207}" destId="{6E40C8D4-F21D-4229-940C-82DFE687E6D3}" srcOrd="1" destOrd="0" presId="urn:microsoft.com/office/officeart/2005/8/layout/vList4"/>
    <dgm:cxn modelId="{623FF1D6-516D-480B-A21C-134046808489}" type="presParOf" srcId="{AA4D95CA-3516-4DF4-95B9-97DDD6DFB207}" destId="{51EEAC59-84FF-4F73-A173-449642E261A1}" srcOrd="2" destOrd="0" presId="urn:microsoft.com/office/officeart/2005/8/layout/vList4"/>
    <dgm:cxn modelId="{2309440D-FFF4-4D41-AB79-F26C9A5EDF47}" type="presParOf" srcId="{51EEAC59-84FF-4F73-A173-449642E261A1}" destId="{E5277135-B2E3-452B-A074-6D176F81709A}" srcOrd="0" destOrd="0" presId="urn:microsoft.com/office/officeart/2005/8/layout/vList4"/>
    <dgm:cxn modelId="{4C4EAF38-51C9-49C9-863B-ABF0ECE9E599}" type="presParOf" srcId="{51EEAC59-84FF-4F73-A173-449642E261A1}" destId="{0B8F6BED-1450-41F8-A694-E05639A04FC9}" srcOrd="1" destOrd="0" presId="urn:microsoft.com/office/officeart/2005/8/layout/vList4"/>
    <dgm:cxn modelId="{A4E9AC24-8911-44D4-8F8D-43C37103CDBF}" type="presParOf" srcId="{51EEAC59-84FF-4F73-A173-449642E261A1}" destId="{68EAAB61-334D-4BA3-AFC1-C71F2F72C946}" srcOrd="2" destOrd="0" presId="urn:microsoft.com/office/officeart/2005/8/layout/vList4"/>
    <dgm:cxn modelId="{DB5CD7AA-F90A-4C6B-9B8C-B9A1092F5A74}" type="presParOf" srcId="{AA4D95CA-3516-4DF4-95B9-97DDD6DFB207}" destId="{771AEB83-1D4C-4D9F-8816-4EAAE51EBAEB}" srcOrd="3" destOrd="0" presId="urn:microsoft.com/office/officeart/2005/8/layout/vList4"/>
    <dgm:cxn modelId="{BEC9D9D8-D7D0-47EE-98DE-594CE779318F}" type="presParOf" srcId="{AA4D95CA-3516-4DF4-95B9-97DDD6DFB207}" destId="{2E340393-0C17-4E6A-B0D0-9120B6878286}" srcOrd="4" destOrd="0" presId="urn:microsoft.com/office/officeart/2005/8/layout/vList4"/>
    <dgm:cxn modelId="{67C4380F-37B4-40A6-8630-3D2593FE4D6A}" type="presParOf" srcId="{2E340393-0C17-4E6A-B0D0-9120B6878286}" destId="{3F0AA228-A484-40C0-B6BF-4821F11F8380}" srcOrd="0" destOrd="0" presId="urn:microsoft.com/office/officeart/2005/8/layout/vList4"/>
    <dgm:cxn modelId="{58E72966-C4A6-4DA2-9AB6-5747BBC459F2}" type="presParOf" srcId="{2E340393-0C17-4E6A-B0D0-9120B6878286}" destId="{9368A2F9-D4EF-4A94-9798-0FE0BB67FA67}" srcOrd="1" destOrd="0" presId="urn:microsoft.com/office/officeart/2005/8/layout/vList4"/>
    <dgm:cxn modelId="{66FFEA78-A2C8-404A-8714-7D026B5DCCD7}" type="presParOf" srcId="{2E340393-0C17-4E6A-B0D0-9120B6878286}" destId="{AF081A20-EC78-4CBA-B929-9C68FBCADC83}" srcOrd="2" destOrd="0" presId="urn:microsoft.com/office/officeart/2005/8/layout/vList4"/>
    <dgm:cxn modelId="{BDBE072A-F427-4D4A-83BE-30198AFC62CE}" type="presParOf" srcId="{AA4D95CA-3516-4DF4-95B9-97DDD6DFB207}" destId="{4CCC78BE-7045-4445-806E-A1258A99D373}" srcOrd="5" destOrd="0" presId="urn:microsoft.com/office/officeart/2005/8/layout/vList4"/>
    <dgm:cxn modelId="{D4E8D695-31E8-4905-8FFD-45B7F3D718F6}" type="presParOf" srcId="{AA4D95CA-3516-4DF4-95B9-97DDD6DFB207}" destId="{D54FCFAB-150D-4E65-A5BA-34833E284BAF}" srcOrd="6" destOrd="0" presId="urn:microsoft.com/office/officeart/2005/8/layout/vList4"/>
    <dgm:cxn modelId="{E516B6CF-7687-4D5E-8728-B24A990167A5}" type="presParOf" srcId="{D54FCFAB-150D-4E65-A5BA-34833E284BAF}" destId="{E09121A1-8027-449A-9F27-9389A6E97ECF}" srcOrd="0" destOrd="0" presId="urn:microsoft.com/office/officeart/2005/8/layout/vList4"/>
    <dgm:cxn modelId="{4A6A58F1-0985-4D1B-84D9-BE3C148D1754}" type="presParOf" srcId="{D54FCFAB-150D-4E65-A5BA-34833E284BAF}" destId="{9B70421E-2E08-4812-B8F2-71DA636B2D29}" srcOrd="1" destOrd="0" presId="urn:microsoft.com/office/officeart/2005/8/layout/vList4"/>
    <dgm:cxn modelId="{6CD82784-4778-4CF3-8152-2C4B662FC33E}" type="presParOf" srcId="{D54FCFAB-150D-4E65-A5BA-34833E284BAF}" destId="{29ECA8F8-A8DB-4AD4-BB96-504E7082AAE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134EF2-89F8-45A7-8A1B-D262C3405C1B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FAAB93-0C5A-4A44-B245-D656209DC12D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When </a:t>
          </a:r>
          <a:r>
            <a:rPr lang="en-US" sz="2000" b="1" dirty="0">
              <a:solidFill>
                <a:schemeClr val="bg1"/>
              </a:solidFill>
            </a:rPr>
            <a:t>SpaceX</a:t>
          </a:r>
          <a:r>
            <a:rPr lang="en-US" sz="2000" dirty="0">
              <a:solidFill>
                <a:schemeClr val="bg1"/>
              </a:solidFill>
            </a:rPr>
            <a:t> aimed to make rockets reusable, its biggest challenge was landing the </a:t>
          </a:r>
          <a:r>
            <a:rPr lang="en-US" sz="2000" b="1" dirty="0">
              <a:solidFill>
                <a:schemeClr val="bg1"/>
              </a:solidFill>
            </a:rPr>
            <a:t>Falcon 9 booster upright</a:t>
          </a:r>
          <a:r>
            <a:rPr lang="en-US" sz="2000" dirty="0">
              <a:solidFill>
                <a:schemeClr val="bg1"/>
              </a:solidFill>
            </a:rPr>
            <a:t> after launch. Controlling a 40-meter rocket falling from space and landing it on a tiny drone ship seemed nearly impossible.</a:t>
          </a:r>
          <a:endParaRPr lang="en-IN" sz="2000" dirty="0">
            <a:solidFill>
              <a:schemeClr val="bg1"/>
            </a:solidFill>
          </a:endParaRPr>
        </a:p>
      </dgm:t>
    </dgm:pt>
    <dgm:pt modelId="{23921622-D8C5-4A31-9EC3-6CEFEAA78B5E}" type="parTrans" cxnId="{4B3FB081-FB6D-46DD-AB23-93BDC68B0529}">
      <dgm:prSet/>
      <dgm:spPr/>
      <dgm:t>
        <a:bodyPr/>
        <a:lstStyle/>
        <a:p>
          <a:endParaRPr lang="en-IN"/>
        </a:p>
      </dgm:t>
    </dgm:pt>
    <dgm:pt modelId="{C75C5B15-37C7-48B4-9080-622482624F4D}" type="sibTrans" cxnId="{4B3FB081-FB6D-46DD-AB23-93BDC68B0529}">
      <dgm:prSet/>
      <dgm:spPr/>
      <dgm:t>
        <a:bodyPr/>
        <a:lstStyle/>
        <a:p>
          <a:endParaRPr lang="en-IN"/>
        </a:p>
      </dgm:t>
    </dgm:pt>
    <dgm:pt modelId="{C58B8454-A437-489F-891F-1B1CF7EED6B2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The success came from </a:t>
          </a:r>
          <a:r>
            <a:rPr lang="en-US" sz="2000" b="1" dirty="0">
              <a:solidFill>
                <a:schemeClr val="bg1"/>
              </a:solidFill>
            </a:rPr>
            <a:t>advanced avionics</a:t>
          </a:r>
          <a:r>
            <a:rPr lang="en-US" sz="2000" dirty="0">
              <a:solidFill>
                <a:schemeClr val="bg1"/>
              </a:solidFill>
            </a:rPr>
            <a:t> — the rocket’s brain and nervous system. Falcon 9 uses </a:t>
          </a:r>
          <a:r>
            <a:rPr lang="en-US" sz="2000" b="1" dirty="0">
              <a:solidFill>
                <a:schemeClr val="bg1"/>
              </a:solidFill>
            </a:rPr>
            <a:t>triple-redundant flight computers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inertial sensors (IMUs)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GPS</a:t>
          </a:r>
          <a:r>
            <a:rPr lang="en-US" sz="2000" dirty="0">
              <a:solidFill>
                <a:schemeClr val="bg1"/>
              </a:solidFill>
            </a:rPr>
            <a:t>, and </a:t>
          </a:r>
          <a:r>
            <a:rPr lang="en-US" sz="2000" b="1" dirty="0">
              <a:solidFill>
                <a:schemeClr val="bg1"/>
              </a:solidFill>
            </a:rPr>
            <a:t>autonomous guidance software</a:t>
          </a:r>
          <a:r>
            <a:rPr lang="en-US" sz="2000" dirty="0">
              <a:solidFill>
                <a:schemeClr val="bg1"/>
              </a:solidFill>
            </a:rPr>
            <a:t> that calculate its position and orientation hundreds of times per second.</a:t>
          </a:r>
          <a:endParaRPr lang="en-IN" sz="2000" dirty="0">
            <a:solidFill>
              <a:schemeClr val="bg1"/>
            </a:solidFill>
          </a:endParaRPr>
        </a:p>
      </dgm:t>
    </dgm:pt>
    <dgm:pt modelId="{81A4A282-4DF0-420B-9B5C-364D3C87F0B0}" type="parTrans" cxnId="{18596EEE-9F44-43D6-8C01-834270F95BF7}">
      <dgm:prSet/>
      <dgm:spPr/>
      <dgm:t>
        <a:bodyPr/>
        <a:lstStyle/>
        <a:p>
          <a:endParaRPr lang="en-IN"/>
        </a:p>
      </dgm:t>
    </dgm:pt>
    <dgm:pt modelId="{6BD8AC93-184C-4512-98C6-C0C1A43A944F}" type="sibTrans" cxnId="{18596EEE-9F44-43D6-8C01-834270F95BF7}">
      <dgm:prSet/>
      <dgm:spPr/>
      <dgm:t>
        <a:bodyPr/>
        <a:lstStyle/>
        <a:p>
          <a:endParaRPr lang="en-IN"/>
        </a:p>
      </dgm:t>
    </dgm:pt>
    <dgm:pt modelId="{06BBE976-1A6E-460B-A2F7-61E170F41DBF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As the rocket descends, avionics instantly corrects for wind, drag, and tilt by adjusting engine angles (gimbaling). Even if one computer fails, backups take over seamlessly.</a:t>
          </a:r>
          <a:endParaRPr lang="en-IN" sz="2000" dirty="0">
            <a:solidFill>
              <a:schemeClr val="bg1"/>
            </a:solidFill>
          </a:endParaRPr>
        </a:p>
      </dgm:t>
    </dgm:pt>
    <dgm:pt modelId="{0BD018A0-2F7C-47D4-A7A3-F447A6C877B8}" type="parTrans" cxnId="{C6C0C486-8FB5-4B3E-8B22-D581F744ACE5}">
      <dgm:prSet/>
      <dgm:spPr/>
      <dgm:t>
        <a:bodyPr/>
        <a:lstStyle/>
        <a:p>
          <a:endParaRPr lang="en-IN"/>
        </a:p>
      </dgm:t>
    </dgm:pt>
    <dgm:pt modelId="{4BBCCFC3-8C65-4227-8B9D-79D5F21DD2DC}" type="sibTrans" cxnId="{C6C0C486-8FB5-4B3E-8B22-D581F744ACE5}">
      <dgm:prSet/>
      <dgm:spPr/>
      <dgm:t>
        <a:bodyPr/>
        <a:lstStyle/>
        <a:p>
          <a:endParaRPr lang="en-IN"/>
        </a:p>
      </dgm:t>
    </dgm:pt>
    <dgm:pt modelId="{E8DD24EF-C928-4A9A-B385-0149B59D3A5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After several failed attempts, SpaceX achieved its </a:t>
          </a:r>
          <a:r>
            <a:rPr lang="en-US" sz="2000" b="1" dirty="0">
              <a:solidFill>
                <a:schemeClr val="bg1"/>
              </a:solidFill>
            </a:rPr>
            <a:t>first successful landing in December 2015</a:t>
          </a:r>
          <a:r>
            <a:rPr lang="en-US" sz="2000" dirty="0">
              <a:solidFill>
                <a:schemeClr val="bg1"/>
              </a:solidFill>
            </a:rPr>
            <a:t>, revolutionizing spaceflight. This was possible only through </a:t>
          </a:r>
          <a:r>
            <a:rPr lang="en-US" sz="2000" b="1" dirty="0">
              <a:solidFill>
                <a:schemeClr val="bg1"/>
              </a:solidFill>
            </a:rPr>
            <a:t>precise control, real-time corrections, and reliable avionics</a:t>
          </a:r>
          <a:r>
            <a:rPr lang="en-US" sz="2000" dirty="0">
              <a:solidFill>
                <a:schemeClr val="bg1"/>
              </a:solidFill>
            </a:rPr>
            <a:t>, proving it’s the key to safe and reusable rockets.</a:t>
          </a:r>
          <a:endParaRPr lang="en-IN" sz="2000" dirty="0">
            <a:solidFill>
              <a:schemeClr val="bg1"/>
            </a:solidFill>
          </a:endParaRPr>
        </a:p>
      </dgm:t>
    </dgm:pt>
    <dgm:pt modelId="{9F26A3CF-C8C5-4927-941D-94E091A14530}" type="parTrans" cxnId="{3F25BB25-0D73-4762-9737-ACC0BDA31465}">
      <dgm:prSet/>
      <dgm:spPr/>
      <dgm:t>
        <a:bodyPr/>
        <a:lstStyle/>
        <a:p>
          <a:endParaRPr lang="en-IN"/>
        </a:p>
      </dgm:t>
    </dgm:pt>
    <dgm:pt modelId="{BD37BE8D-8C9E-473B-BF72-5A9E15B8EFC9}" type="sibTrans" cxnId="{3F25BB25-0D73-4762-9737-ACC0BDA31465}">
      <dgm:prSet/>
      <dgm:spPr/>
      <dgm:t>
        <a:bodyPr/>
        <a:lstStyle/>
        <a:p>
          <a:endParaRPr lang="en-IN"/>
        </a:p>
      </dgm:t>
    </dgm:pt>
    <dgm:pt modelId="{FBEEDE57-D632-4CF3-B7E0-1130BD4A6A4F}" type="pres">
      <dgm:prSet presAssocID="{BE134EF2-89F8-45A7-8A1B-D262C3405C1B}" presName="Name0" presStyleCnt="0">
        <dgm:presLayoutVars>
          <dgm:chMax val="7"/>
          <dgm:chPref val="5"/>
        </dgm:presLayoutVars>
      </dgm:prSet>
      <dgm:spPr/>
    </dgm:pt>
    <dgm:pt modelId="{AC741B25-3E08-4052-B2BC-9F18A299CAA6}" type="pres">
      <dgm:prSet presAssocID="{BE134EF2-89F8-45A7-8A1B-D262C3405C1B}" presName="arrowNode" presStyleLbl="node1" presStyleIdx="0" presStyleCnt="1"/>
      <dgm:spPr>
        <a:solidFill>
          <a:schemeClr val="tx1"/>
        </a:solidFill>
      </dgm:spPr>
    </dgm:pt>
    <dgm:pt modelId="{6BE177C0-F217-4624-AC2D-C10B1C78623D}" type="pres">
      <dgm:prSet presAssocID="{02FAAB93-0C5A-4A44-B245-D656209DC12D}" presName="txNode1" presStyleLbl="revTx" presStyleIdx="0" presStyleCnt="4" custScaleX="160649" custLinFactY="52156" custLinFactNeighborX="-68080" custLinFactNeighborY="100000">
        <dgm:presLayoutVars>
          <dgm:bulletEnabled val="1"/>
        </dgm:presLayoutVars>
      </dgm:prSet>
      <dgm:spPr/>
    </dgm:pt>
    <dgm:pt modelId="{F7527F31-8686-4B06-9603-797021122033}" type="pres">
      <dgm:prSet presAssocID="{C58B8454-A437-489F-891F-1B1CF7EED6B2}" presName="txNode2" presStyleLbl="revTx" presStyleIdx="1" presStyleCnt="4" custLinFactNeighborX="2463" custLinFactNeighborY="-24705">
        <dgm:presLayoutVars>
          <dgm:bulletEnabled val="1"/>
        </dgm:presLayoutVars>
      </dgm:prSet>
      <dgm:spPr/>
    </dgm:pt>
    <dgm:pt modelId="{365DA1EA-B458-4EA4-8914-2C02772CF719}" type="pres">
      <dgm:prSet presAssocID="{6BD8AC93-184C-4512-98C6-C0C1A43A944F}" presName="dotNode2" presStyleCnt="0"/>
      <dgm:spPr/>
    </dgm:pt>
    <dgm:pt modelId="{AE0A93F9-4CCA-42E6-A475-56E13BCA6EEC}" type="pres">
      <dgm:prSet presAssocID="{6BD8AC93-184C-4512-98C6-C0C1A43A944F}" presName="dotRepeatNode" presStyleLbl="fgShp" presStyleIdx="0" presStyleCnt="2"/>
      <dgm:spPr/>
    </dgm:pt>
    <dgm:pt modelId="{2A19299C-B8CA-4478-9FD4-7532EB946DF8}" type="pres">
      <dgm:prSet presAssocID="{06BBE976-1A6E-460B-A2F7-61E170F41DBF}" presName="txNode3" presStyleLbl="revTx" presStyleIdx="2" presStyleCnt="4" custLinFactNeighborX="-4725" custLinFactNeighborY="32281">
        <dgm:presLayoutVars>
          <dgm:bulletEnabled val="1"/>
        </dgm:presLayoutVars>
      </dgm:prSet>
      <dgm:spPr/>
    </dgm:pt>
    <dgm:pt modelId="{C7ED1358-319F-4B23-B1E9-71BC3518A88A}" type="pres">
      <dgm:prSet presAssocID="{4BBCCFC3-8C65-4227-8B9D-79D5F21DD2DC}" presName="dotNode3" presStyleCnt="0"/>
      <dgm:spPr/>
    </dgm:pt>
    <dgm:pt modelId="{BF821901-EA47-44ED-A79A-91B5261EC040}" type="pres">
      <dgm:prSet presAssocID="{4BBCCFC3-8C65-4227-8B9D-79D5F21DD2DC}" presName="dotRepeatNode" presStyleLbl="fgShp" presStyleIdx="1" presStyleCnt="2"/>
      <dgm:spPr/>
    </dgm:pt>
    <dgm:pt modelId="{1B84A4E0-CD03-4C76-8D49-EBA4E663F09B}" type="pres">
      <dgm:prSet presAssocID="{E8DD24EF-C928-4A9A-B385-0149B59D3A58}" presName="txNode4" presStyleLbl="revTx" presStyleIdx="3" presStyleCnt="4" custLinFactY="-6851" custLinFactNeighborX="57773" custLinFactNeighborY="-100000">
        <dgm:presLayoutVars>
          <dgm:bulletEnabled val="1"/>
        </dgm:presLayoutVars>
      </dgm:prSet>
      <dgm:spPr/>
    </dgm:pt>
  </dgm:ptLst>
  <dgm:cxnLst>
    <dgm:cxn modelId="{3F25BB25-0D73-4762-9737-ACC0BDA31465}" srcId="{BE134EF2-89F8-45A7-8A1B-D262C3405C1B}" destId="{E8DD24EF-C928-4A9A-B385-0149B59D3A58}" srcOrd="3" destOrd="0" parTransId="{9F26A3CF-C8C5-4927-941D-94E091A14530}" sibTransId="{BD37BE8D-8C9E-473B-BF72-5A9E15B8EFC9}"/>
    <dgm:cxn modelId="{96004A42-883B-4621-9490-418F200CA61D}" type="presOf" srcId="{C58B8454-A437-489F-891F-1B1CF7EED6B2}" destId="{F7527F31-8686-4B06-9603-797021122033}" srcOrd="0" destOrd="0" presId="urn:microsoft.com/office/officeart/2009/3/layout/DescendingProcess"/>
    <dgm:cxn modelId="{7A2B4267-14D4-4497-9F9A-ABF0AE9BF5B7}" type="presOf" srcId="{06BBE976-1A6E-460B-A2F7-61E170F41DBF}" destId="{2A19299C-B8CA-4478-9FD4-7532EB946DF8}" srcOrd="0" destOrd="0" presId="urn:microsoft.com/office/officeart/2009/3/layout/DescendingProcess"/>
    <dgm:cxn modelId="{7C47D74C-A727-47D2-9034-2EA1BF7F0F88}" type="presOf" srcId="{E8DD24EF-C928-4A9A-B385-0149B59D3A58}" destId="{1B84A4E0-CD03-4C76-8D49-EBA4E663F09B}" srcOrd="0" destOrd="0" presId="urn:microsoft.com/office/officeart/2009/3/layout/DescendingProcess"/>
    <dgm:cxn modelId="{759ED072-1C25-46F2-838D-FF64AB683319}" type="presOf" srcId="{6BD8AC93-184C-4512-98C6-C0C1A43A944F}" destId="{AE0A93F9-4CCA-42E6-A475-56E13BCA6EEC}" srcOrd="0" destOrd="0" presId="urn:microsoft.com/office/officeart/2009/3/layout/DescendingProcess"/>
    <dgm:cxn modelId="{4B3FB081-FB6D-46DD-AB23-93BDC68B0529}" srcId="{BE134EF2-89F8-45A7-8A1B-D262C3405C1B}" destId="{02FAAB93-0C5A-4A44-B245-D656209DC12D}" srcOrd="0" destOrd="0" parTransId="{23921622-D8C5-4A31-9EC3-6CEFEAA78B5E}" sibTransId="{C75C5B15-37C7-48B4-9080-622482624F4D}"/>
    <dgm:cxn modelId="{C6C0C486-8FB5-4B3E-8B22-D581F744ACE5}" srcId="{BE134EF2-89F8-45A7-8A1B-D262C3405C1B}" destId="{06BBE976-1A6E-460B-A2F7-61E170F41DBF}" srcOrd="2" destOrd="0" parTransId="{0BD018A0-2F7C-47D4-A7A3-F447A6C877B8}" sibTransId="{4BBCCFC3-8C65-4227-8B9D-79D5F21DD2DC}"/>
    <dgm:cxn modelId="{231B4990-C9BE-4093-BC8C-006CE885310D}" type="presOf" srcId="{4BBCCFC3-8C65-4227-8B9D-79D5F21DD2DC}" destId="{BF821901-EA47-44ED-A79A-91B5261EC040}" srcOrd="0" destOrd="0" presId="urn:microsoft.com/office/officeart/2009/3/layout/DescendingProcess"/>
    <dgm:cxn modelId="{43E8A4CD-7F08-4EDC-B4E9-04048CEC5F0F}" type="presOf" srcId="{02FAAB93-0C5A-4A44-B245-D656209DC12D}" destId="{6BE177C0-F217-4624-AC2D-C10B1C78623D}" srcOrd="0" destOrd="0" presId="urn:microsoft.com/office/officeart/2009/3/layout/DescendingProcess"/>
    <dgm:cxn modelId="{DBB694D5-D318-434C-BA8E-44887E333153}" type="presOf" srcId="{BE134EF2-89F8-45A7-8A1B-D262C3405C1B}" destId="{FBEEDE57-D632-4CF3-B7E0-1130BD4A6A4F}" srcOrd="0" destOrd="0" presId="urn:microsoft.com/office/officeart/2009/3/layout/DescendingProcess"/>
    <dgm:cxn modelId="{18596EEE-9F44-43D6-8C01-834270F95BF7}" srcId="{BE134EF2-89F8-45A7-8A1B-D262C3405C1B}" destId="{C58B8454-A437-489F-891F-1B1CF7EED6B2}" srcOrd="1" destOrd="0" parTransId="{81A4A282-4DF0-420B-9B5C-364D3C87F0B0}" sibTransId="{6BD8AC93-184C-4512-98C6-C0C1A43A944F}"/>
    <dgm:cxn modelId="{DBDF56CB-1202-463A-AD8C-D25BE5987A64}" type="presParOf" srcId="{FBEEDE57-D632-4CF3-B7E0-1130BD4A6A4F}" destId="{AC741B25-3E08-4052-B2BC-9F18A299CAA6}" srcOrd="0" destOrd="0" presId="urn:microsoft.com/office/officeart/2009/3/layout/DescendingProcess"/>
    <dgm:cxn modelId="{0ECB1B0E-24A8-4DDE-AE5E-527C0505E939}" type="presParOf" srcId="{FBEEDE57-D632-4CF3-B7E0-1130BD4A6A4F}" destId="{6BE177C0-F217-4624-AC2D-C10B1C78623D}" srcOrd="1" destOrd="0" presId="urn:microsoft.com/office/officeart/2009/3/layout/DescendingProcess"/>
    <dgm:cxn modelId="{0CB52056-381D-41BB-ACA6-B7AA4486066B}" type="presParOf" srcId="{FBEEDE57-D632-4CF3-B7E0-1130BD4A6A4F}" destId="{F7527F31-8686-4B06-9603-797021122033}" srcOrd="2" destOrd="0" presId="urn:microsoft.com/office/officeart/2009/3/layout/DescendingProcess"/>
    <dgm:cxn modelId="{75A954DC-D88C-4F70-86C1-2887244E8FA3}" type="presParOf" srcId="{FBEEDE57-D632-4CF3-B7E0-1130BD4A6A4F}" destId="{365DA1EA-B458-4EA4-8914-2C02772CF719}" srcOrd="3" destOrd="0" presId="urn:microsoft.com/office/officeart/2009/3/layout/DescendingProcess"/>
    <dgm:cxn modelId="{A6D1A268-5D67-4A75-8AF5-876C6B2B8025}" type="presParOf" srcId="{365DA1EA-B458-4EA4-8914-2C02772CF719}" destId="{AE0A93F9-4CCA-42E6-A475-56E13BCA6EEC}" srcOrd="0" destOrd="0" presId="urn:microsoft.com/office/officeart/2009/3/layout/DescendingProcess"/>
    <dgm:cxn modelId="{E3D96D9F-E67B-4004-87EC-B2D45B75C51A}" type="presParOf" srcId="{FBEEDE57-D632-4CF3-B7E0-1130BD4A6A4F}" destId="{2A19299C-B8CA-4478-9FD4-7532EB946DF8}" srcOrd="4" destOrd="0" presId="urn:microsoft.com/office/officeart/2009/3/layout/DescendingProcess"/>
    <dgm:cxn modelId="{1FE1E4AD-24DE-4B4D-AF5B-2B8B8DCF0ADA}" type="presParOf" srcId="{FBEEDE57-D632-4CF3-B7E0-1130BD4A6A4F}" destId="{C7ED1358-319F-4B23-B1E9-71BC3518A88A}" srcOrd="5" destOrd="0" presId="urn:microsoft.com/office/officeart/2009/3/layout/DescendingProcess"/>
    <dgm:cxn modelId="{8AAA339B-499A-4A21-B6B1-E4377A5EB957}" type="presParOf" srcId="{C7ED1358-319F-4B23-B1E9-71BC3518A88A}" destId="{BF821901-EA47-44ED-A79A-91B5261EC040}" srcOrd="0" destOrd="0" presId="urn:microsoft.com/office/officeart/2009/3/layout/DescendingProcess"/>
    <dgm:cxn modelId="{15F7EBC2-B9C8-47B0-94B7-775C0D063354}" type="presParOf" srcId="{FBEEDE57-D632-4CF3-B7E0-1130BD4A6A4F}" destId="{1B84A4E0-CD03-4C76-8D49-EBA4E663F09B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ED80E-6F29-40C8-BC8A-999995EB66B5}">
      <dsp:nvSpPr>
        <dsp:cNvPr id="0" name=""/>
        <dsp:cNvSpPr/>
      </dsp:nvSpPr>
      <dsp:spPr>
        <a:xfrm rot="5400000">
          <a:off x="4750613" y="-776935"/>
          <a:ext cx="3742943" cy="62325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Avionics also handles triggering of recovery mechanisms like parachute deployment at precise altitudes or conditions. It ensures the rocket and payload can be safely retrieved after launch.</a:t>
          </a:r>
          <a:endParaRPr lang="en-IN" sz="3300" kern="1200" dirty="0"/>
        </a:p>
      </dsp:txBody>
      <dsp:txXfrm rot="-5400000">
        <a:off x="3505810" y="650583"/>
        <a:ext cx="6049835" cy="3377513"/>
      </dsp:txXfrm>
    </dsp:sp>
    <dsp:sp modelId="{32595A88-4A69-45A0-8F0A-F4C46E6D7893}">
      <dsp:nvSpPr>
        <dsp:cNvPr id="0" name=""/>
        <dsp:cNvSpPr/>
      </dsp:nvSpPr>
      <dsp:spPr>
        <a:xfrm>
          <a:off x="0" y="0"/>
          <a:ext cx="3505809" cy="4678679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-&gt;Avionics refers to the electronic systems used in aircraft, satellites, and, in our case, rockets. It is the central nervous system that manages all critical flight operations.</a:t>
          </a:r>
          <a:endParaRPr lang="en-IN" sz="2800" kern="1200" dirty="0"/>
        </a:p>
      </dsp:txBody>
      <dsp:txXfrm>
        <a:off x="171139" y="171139"/>
        <a:ext cx="3163531" cy="4336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B1F48-BFC3-4935-BECC-8E26902005E9}">
      <dsp:nvSpPr>
        <dsp:cNvPr id="0" name=""/>
        <dsp:cNvSpPr/>
      </dsp:nvSpPr>
      <dsp:spPr>
        <a:xfrm>
          <a:off x="-5573129" y="-853336"/>
          <a:ext cx="6636538" cy="6636538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solidFill>
          <a:schemeClr val="tx1"/>
        </a:solidFill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B1687-6295-4022-B97C-81ACE413CD73}">
      <dsp:nvSpPr>
        <dsp:cNvPr id="0" name=""/>
        <dsp:cNvSpPr/>
      </dsp:nvSpPr>
      <dsp:spPr>
        <a:xfrm>
          <a:off x="684265" y="492986"/>
          <a:ext cx="7827818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Navigation:</a:t>
          </a:r>
          <a:br>
            <a:rPr lang="en-US" sz="2000" b="0" i="0" kern="1200" baseline="0" dirty="0"/>
          </a:br>
          <a:r>
            <a:rPr lang="en-US" sz="2000" b="0" i="0" kern="1200" baseline="0" dirty="0"/>
            <a:t>Determines the vehicle’s position, direction, and speed using instruments like GPS, gyroscopes, and accelerometers.</a:t>
          </a:r>
          <a:endParaRPr lang="en-IN" sz="2000" kern="1200" dirty="0"/>
        </a:p>
      </dsp:txBody>
      <dsp:txXfrm>
        <a:off x="684265" y="492986"/>
        <a:ext cx="7827818" cy="985973"/>
      </dsp:txXfrm>
    </dsp:sp>
    <dsp:sp modelId="{9E000938-1595-483C-83BA-0E9C40129C20}">
      <dsp:nvSpPr>
        <dsp:cNvPr id="0" name=""/>
        <dsp:cNvSpPr/>
      </dsp:nvSpPr>
      <dsp:spPr>
        <a:xfrm>
          <a:off x="68032" y="369739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44D366-974E-42B5-A8E5-0726D1BE3DA6}">
      <dsp:nvSpPr>
        <dsp:cNvPr id="0" name=""/>
        <dsp:cNvSpPr/>
      </dsp:nvSpPr>
      <dsp:spPr>
        <a:xfrm>
          <a:off x="1042666" y="1971945"/>
          <a:ext cx="7469417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Communication:</a:t>
          </a:r>
          <a:br>
            <a:rPr lang="en-US" sz="2000" b="0" i="0" kern="1200" baseline="0" dirty="0"/>
          </a:br>
          <a:r>
            <a:rPr lang="en-US" sz="2000" b="0" i="0" kern="1200" baseline="0" dirty="0"/>
            <a:t>Enables data exchange between the vehicle and ground stations or other systems through radios and antennas.</a:t>
          </a:r>
          <a:endParaRPr lang="en-IN" sz="2000" kern="1200" dirty="0"/>
        </a:p>
      </dsp:txBody>
      <dsp:txXfrm>
        <a:off x="1042666" y="1971945"/>
        <a:ext cx="7469417" cy="985973"/>
      </dsp:txXfrm>
    </dsp:sp>
    <dsp:sp modelId="{2AB468D6-A1BA-4E07-8644-61A9436D13E4}">
      <dsp:nvSpPr>
        <dsp:cNvPr id="0" name=""/>
        <dsp:cNvSpPr/>
      </dsp:nvSpPr>
      <dsp:spPr>
        <a:xfrm>
          <a:off x="426433" y="1848699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AE290-FFD0-44E5-B344-7D8F2757CAFE}">
      <dsp:nvSpPr>
        <dsp:cNvPr id="0" name=""/>
        <dsp:cNvSpPr/>
      </dsp:nvSpPr>
      <dsp:spPr>
        <a:xfrm>
          <a:off x="684265" y="3450905"/>
          <a:ext cx="7827818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Monitoring and Instrumentation:</a:t>
          </a:r>
          <a:br>
            <a:rPr lang="en-IN" sz="2000" kern="1200" dirty="0"/>
          </a:br>
          <a:r>
            <a:rPr lang="en-IN" sz="2000" kern="1200" dirty="0"/>
            <a:t>It tracks system parameters such as </a:t>
          </a:r>
          <a:r>
            <a:rPr lang="en-IN" sz="2000" kern="1200" dirty="0" err="1"/>
            <a:t>temperature,pressure,altitude</a:t>
          </a:r>
          <a:r>
            <a:rPr lang="en-IN" sz="2000" kern="1200" dirty="0"/>
            <a:t>, and fuel used</a:t>
          </a:r>
          <a:r>
            <a:rPr lang="en-IN" sz="1600" kern="1200" dirty="0"/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684265" y="3450905"/>
        <a:ext cx="7827818" cy="985973"/>
      </dsp:txXfrm>
    </dsp:sp>
    <dsp:sp modelId="{1AD3E619-833F-47E9-97CD-D75AC7337EE3}">
      <dsp:nvSpPr>
        <dsp:cNvPr id="0" name=""/>
        <dsp:cNvSpPr/>
      </dsp:nvSpPr>
      <dsp:spPr>
        <a:xfrm>
          <a:off x="68032" y="3327658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587E5-7214-4C8E-9DD3-BF415FAA14A7}">
      <dsp:nvSpPr>
        <dsp:cNvPr id="0" name=""/>
        <dsp:cNvSpPr/>
      </dsp:nvSpPr>
      <dsp:spPr>
        <a:xfrm>
          <a:off x="0" y="0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Altitude Detection:</a:t>
          </a:r>
          <a:br>
            <a:rPr lang="en-US" sz="2400" kern="1200" dirty="0"/>
          </a:br>
          <a:r>
            <a:rPr lang="en-US" sz="2400" kern="1200" dirty="0"/>
            <a:t>Avionics systems use sensors like barometers, GPS, and accelerometers to measure the rocket’s altitude throughout the flight.</a:t>
          </a:r>
          <a:br>
            <a:rPr lang="en-US" sz="2400" kern="1200" dirty="0"/>
          </a:br>
          <a:r>
            <a:rPr lang="en-US" sz="2400" kern="1200" dirty="0"/>
            <a:t>This allows the system to accurately detect the </a:t>
          </a:r>
          <a:r>
            <a:rPr lang="en-US" sz="2400" b="1" kern="1200" dirty="0"/>
            <a:t>apogee (highest point)</a:t>
          </a:r>
          <a:r>
            <a:rPr lang="en-US" sz="2400" kern="1200" dirty="0"/>
            <a:t> and trigger events such as </a:t>
          </a:r>
          <a:r>
            <a:rPr lang="en-US" sz="2400" b="1" kern="1200" dirty="0"/>
            <a:t>parachute deployment</a:t>
          </a:r>
          <a:r>
            <a:rPr lang="en-US" sz="2400" kern="1200" dirty="0"/>
            <a:t> or </a:t>
          </a:r>
          <a:r>
            <a:rPr lang="en-US" sz="2400" b="1" kern="1200" dirty="0"/>
            <a:t>stage separation</a:t>
          </a:r>
          <a:r>
            <a:rPr lang="en-US" sz="2400" kern="1200" dirty="0"/>
            <a:t> at the correct time, ensuring a safe and controlled descent.</a:t>
          </a:r>
        </a:p>
      </dsp:txBody>
      <dsp:txXfrm>
        <a:off x="3714183" y="0"/>
        <a:ext cx="13888016" cy="1937430"/>
      </dsp:txXfrm>
    </dsp:sp>
    <dsp:sp modelId="{4CCA83A8-4887-4080-B9A1-CD67E07B2E8A}">
      <dsp:nvSpPr>
        <dsp:cNvPr id="0" name=""/>
        <dsp:cNvSpPr/>
      </dsp:nvSpPr>
      <dsp:spPr>
        <a:xfrm>
          <a:off x="193743" y="193743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77135-B2E3-452B-A074-6D176F81709A}">
      <dsp:nvSpPr>
        <dsp:cNvPr id="0" name=""/>
        <dsp:cNvSpPr/>
      </dsp:nvSpPr>
      <dsp:spPr>
        <a:xfrm>
          <a:off x="0" y="2131173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Stability Monitoring:</a:t>
          </a:r>
          <a:br>
            <a:rPr lang="en-US" sz="2400" kern="1200" dirty="0"/>
          </a:br>
          <a:r>
            <a:rPr lang="en-US" sz="2400" kern="1200" dirty="0"/>
            <a:t>The avionics continuously track the rocket’s </a:t>
          </a:r>
          <a:r>
            <a:rPr lang="en-US" sz="2400" b="1" kern="1200" dirty="0"/>
            <a:t>orientation (pitch, roll, yaw)</a:t>
          </a:r>
          <a:r>
            <a:rPr lang="en-US" sz="2400" kern="1200" dirty="0"/>
            <a:t> and </a:t>
          </a:r>
          <a:r>
            <a:rPr lang="en-US" sz="2400" b="1" kern="1200" dirty="0"/>
            <a:t>acceleration</a:t>
          </a:r>
          <a:r>
            <a:rPr lang="en-US" sz="2400" kern="1200" dirty="0"/>
            <a:t> using IMUs and gyroscopes.</a:t>
          </a:r>
          <a:br>
            <a:rPr lang="en-US" sz="2400" kern="1200" dirty="0"/>
          </a:br>
          <a:r>
            <a:rPr lang="en-US" sz="2400" kern="1200" dirty="0"/>
            <a:t>By analyzing these readings, the system can detect any instability or deviation from the intended flight path and send corrective commands to </a:t>
          </a:r>
          <a:r>
            <a:rPr lang="en-US" sz="2400" b="1" kern="1200" dirty="0"/>
            <a:t>fins, thrust vector controls, or reaction wheels</a:t>
          </a:r>
          <a:r>
            <a:rPr lang="en-US" sz="2400" kern="1200" dirty="0"/>
            <a:t> to maintain stable </a:t>
          </a:r>
          <a:r>
            <a:rPr lang="en-US" sz="2400" kern="1200"/>
            <a:t>flight.</a:t>
          </a:r>
          <a:endParaRPr lang="en-US" sz="2400" kern="1200" dirty="0"/>
        </a:p>
      </dsp:txBody>
      <dsp:txXfrm>
        <a:off x="3714183" y="2131173"/>
        <a:ext cx="13888016" cy="1937430"/>
      </dsp:txXfrm>
    </dsp:sp>
    <dsp:sp modelId="{0B8F6BED-1450-41F8-A694-E05639A04FC9}">
      <dsp:nvSpPr>
        <dsp:cNvPr id="0" name=""/>
        <dsp:cNvSpPr/>
      </dsp:nvSpPr>
      <dsp:spPr>
        <a:xfrm>
          <a:off x="193743" y="2324916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5000" b="-3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AA228-A484-40C0-B6BF-4821F11F8380}">
      <dsp:nvSpPr>
        <dsp:cNvPr id="0" name=""/>
        <dsp:cNvSpPr/>
      </dsp:nvSpPr>
      <dsp:spPr>
        <a:xfrm>
          <a:off x="0" y="4262347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Failsafe Recovery:</a:t>
          </a:r>
          <a:br>
            <a:rPr lang="en-US" sz="2400" kern="1200" dirty="0"/>
          </a:br>
          <a:r>
            <a:rPr lang="en-US" sz="2400" kern="1200" dirty="0"/>
            <a:t>Avionics include redundant circuits, backup batteries, and multiple sensors to ensure reliability even if one component fails.</a:t>
          </a:r>
          <a:br>
            <a:rPr lang="en-US" sz="2400" kern="1200" dirty="0"/>
          </a:br>
          <a:r>
            <a:rPr lang="en-US" sz="2400" kern="1200" dirty="0"/>
            <a:t>In case of a malfunction or loss of signal, the system can automatically </a:t>
          </a:r>
          <a:r>
            <a:rPr lang="en-US" sz="2400" b="1" kern="1200" dirty="0"/>
            <a:t>trigger parachute deployment</a:t>
          </a:r>
          <a:r>
            <a:rPr lang="en-US" sz="2400" kern="1200" dirty="0"/>
            <a:t> or switch to a </a:t>
          </a:r>
          <a:r>
            <a:rPr lang="en-US" sz="2400" b="1" kern="1200" dirty="0"/>
            <a:t>backup control mode</a:t>
          </a:r>
          <a:r>
            <a:rPr lang="en-US" sz="2400" kern="1200" dirty="0"/>
            <a:t>, preventing mission failure and aiding rocket </a:t>
          </a:r>
          <a:r>
            <a:rPr lang="en-US" sz="2400" kern="1200"/>
            <a:t>recovery.</a:t>
          </a:r>
          <a:endParaRPr lang="en-US" sz="2400" kern="1200" dirty="0"/>
        </a:p>
      </dsp:txBody>
      <dsp:txXfrm>
        <a:off x="3714183" y="4262347"/>
        <a:ext cx="13888016" cy="1937430"/>
      </dsp:txXfrm>
    </dsp:sp>
    <dsp:sp modelId="{9368A2F9-D4EF-4A94-9798-0FE0BB67FA67}">
      <dsp:nvSpPr>
        <dsp:cNvPr id="0" name=""/>
        <dsp:cNvSpPr/>
      </dsp:nvSpPr>
      <dsp:spPr>
        <a:xfrm>
          <a:off x="193743" y="4456090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32000" r="-3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121A1-8027-449A-9F27-9389A6E97ECF}">
      <dsp:nvSpPr>
        <dsp:cNvPr id="0" name=""/>
        <dsp:cNvSpPr/>
      </dsp:nvSpPr>
      <dsp:spPr>
        <a:xfrm>
          <a:off x="0" y="6393521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Power Management:</a:t>
          </a:r>
          <a:br>
            <a:rPr lang="en-US" sz="2400" kern="1200" dirty="0"/>
          </a:br>
          <a:r>
            <a:rPr lang="en-US" sz="2400" kern="1200" dirty="0"/>
            <a:t>The avionics unit regulates and distributes electrical power from the onboard battery or power source to all systems — sensors, computers, communication modules, and actuators.</a:t>
          </a:r>
          <a:br>
            <a:rPr lang="en-US" sz="2400" kern="1200" dirty="0"/>
          </a:br>
          <a:r>
            <a:rPr lang="en-US" sz="2400" kern="1200" dirty="0"/>
            <a:t>It ensures </a:t>
          </a:r>
          <a:r>
            <a:rPr lang="en-US" sz="2400" b="1" kern="1200" dirty="0"/>
            <a:t>stable voltage levels</a:t>
          </a:r>
          <a:r>
            <a:rPr lang="en-US" sz="2400" kern="1200" dirty="0"/>
            <a:t>, monitors power usage, and protects components from overloads or short circuits, allowing all subsystems to operate efficiently throughout the mission.</a:t>
          </a:r>
        </a:p>
      </dsp:txBody>
      <dsp:txXfrm>
        <a:off x="3714183" y="6393521"/>
        <a:ext cx="13888016" cy="1937430"/>
      </dsp:txXfrm>
    </dsp:sp>
    <dsp:sp modelId="{9B70421E-2E08-4812-B8F2-71DA636B2D29}">
      <dsp:nvSpPr>
        <dsp:cNvPr id="0" name=""/>
        <dsp:cNvSpPr/>
      </dsp:nvSpPr>
      <dsp:spPr>
        <a:xfrm>
          <a:off x="193743" y="6587264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8000" b="-1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41B25-3E08-4052-B2BC-9F18A299CAA6}">
      <dsp:nvSpPr>
        <dsp:cNvPr id="0" name=""/>
        <dsp:cNvSpPr/>
      </dsp:nvSpPr>
      <dsp:spPr>
        <a:xfrm rot="4396374">
          <a:off x="5182614" y="1781431"/>
          <a:ext cx="7728131" cy="5389407"/>
        </a:xfrm>
        <a:prstGeom prst="swooshArrow">
          <a:avLst>
            <a:gd name="adj1" fmla="val 16310"/>
            <a:gd name="adj2" fmla="val 313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A93F9-4CCA-42E6-A475-56E13BCA6EEC}">
      <dsp:nvSpPr>
        <dsp:cNvPr id="0" name=""/>
        <dsp:cNvSpPr/>
      </dsp:nvSpPr>
      <dsp:spPr>
        <a:xfrm>
          <a:off x="8407488" y="2725071"/>
          <a:ext cx="195159" cy="1951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21901-EA47-44ED-A79A-91B5261EC040}">
      <dsp:nvSpPr>
        <dsp:cNvPr id="0" name=""/>
        <dsp:cNvSpPr/>
      </dsp:nvSpPr>
      <dsp:spPr>
        <a:xfrm>
          <a:off x="10107166" y="4382136"/>
          <a:ext cx="195159" cy="1951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177C0-F217-4624-AC2D-C10B1C78623D}">
      <dsp:nvSpPr>
        <dsp:cNvPr id="0" name=""/>
        <dsp:cNvSpPr/>
      </dsp:nvSpPr>
      <dsp:spPr>
        <a:xfrm>
          <a:off x="1079102" y="2179426"/>
          <a:ext cx="5853365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When </a:t>
          </a:r>
          <a:r>
            <a:rPr lang="en-US" sz="2000" b="1" kern="1200" dirty="0">
              <a:solidFill>
                <a:schemeClr val="bg1"/>
              </a:solidFill>
            </a:rPr>
            <a:t>SpaceX</a:t>
          </a:r>
          <a:r>
            <a:rPr lang="en-US" sz="2000" kern="1200" dirty="0">
              <a:solidFill>
                <a:schemeClr val="bg1"/>
              </a:solidFill>
            </a:rPr>
            <a:t> aimed to make rockets reusable, its biggest challenge was landing the </a:t>
          </a:r>
          <a:r>
            <a:rPr lang="en-US" sz="2000" b="1" kern="1200" dirty="0">
              <a:solidFill>
                <a:schemeClr val="bg1"/>
              </a:solidFill>
            </a:rPr>
            <a:t>Falcon 9 booster upright</a:t>
          </a:r>
          <a:r>
            <a:rPr lang="en-US" sz="2000" kern="1200" dirty="0">
              <a:solidFill>
                <a:schemeClr val="bg1"/>
              </a:solidFill>
            </a:rPr>
            <a:t> after launch. Controlling a 40-meter rocket falling from space and landing it on a tiny drone ship seemed nearly impossible.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1079102" y="2179426"/>
        <a:ext cx="5853365" cy="1432363"/>
      </dsp:txXfrm>
    </dsp:sp>
    <dsp:sp modelId="{F7527F31-8686-4B06-9603-797021122033}">
      <dsp:nvSpPr>
        <dsp:cNvPr id="0" name=""/>
        <dsp:cNvSpPr/>
      </dsp:nvSpPr>
      <dsp:spPr>
        <a:xfrm>
          <a:off x="9613515" y="1752603"/>
          <a:ext cx="5022224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The success came from </a:t>
          </a:r>
          <a:r>
            <a:rPr lang="en-US" sz="2000" b="1" kern="1200" dirty="0">
              <a:solidFill>
                <a:schemeClr val="bg1"/>
              </a:solidFill>
            </a:rPr>
            <a:t>advanced avionics</a:t>
          </a:r>
          <a:r>
            <a:rPr lang="en-US" sz="2000" kern="1200" dirty="0">
              <a:solidFill>
                <a:schemeClr val="bg1"/>
              </a:solidFill>
            </a:rPr>
            <a:t> — the rocket’s brain and nervous system. Falcon 9 uses </a:t>
          </a:r>
          <a:r>
            <a:rPr lang="en-US" sz="2000" b="1" kern="1200" dirty="0">
              <a:solidFill>
                <a:schemeClr val="bg1"/>
              </a:solidFill>
            </a:rPr>
            <a:t>triple-redundant flight computers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inertial sensors (IMUs)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GPS</a:t>
          </a:r>
          <a:r>
            <a:rPr lang="en-US" sz="2000" kern="1200" dirty="0">
              <a:solidFill>
                <a:schemeClr val="bg1"/>
              </a:solidFill>
            </a:rPr>
            <a:t>, and </a:t>
          </a:r>
          <a:r>
            <a:rPr lang="en-US" sz="2000" b="1" kern="1200" dirty="0">
              <a:solidFill>
                <a:schemeClr val="bg1"/>
              </a:solidFill>
            </a:rPr>
            <a:t>autonomous guidance software</a:t>
          </a:r>
          <a:r>
            <a:rPr lang="en-US" sz="2000" kern="1200" dirty="0">
              <a:solidFill>
                <a:schemeClr val="bg1"/>
              </a:solidFill>
            </a:rPr>
            <a:t> that calculate its position and orientation hundreds of times per second.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9613515" y="1752603"/>
        <a:ext cx="5022224" cy="1432363"/>
      </dsp:txXfrm>
    </dsp:sp>
    <dsp:sp modelId="{2A19299C-B8CA-4478-9FD4-7532EB946DF8}">
      <dsp:nvSpPr>
        <dsp:cNvPr id="0" name=""/>
        <dsp:cNvSpPr/>
      </dsp:nvSpPr>
      <dsp:spPr>
        <a:xfrm>
          <a:off x="4431896" y="4225915"/>
          <a:ext cx="4923749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As the rocket descends, avionics instantly corrects for wind, drag, and tilt by adjusting engine angles (gimbaling). Even if one computer fails, backups take over seamlessly.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4431896" y="4225915"/>
        <a:ext cx="4923749" cy="1432363"/>
      </dsp:txXfrm>
    </dsp:sp>
    <dsp:sp modelId="{1B84A4E0-CD03-4C76-8D49-EBA4E663F09B}">
      <dsp:nvSpPr>
        <dsp:cNvPr id="0" name=""/>
        <dsp:cNvSpPr/>
      </dsp:nvSpPr>
      <dsp:spPr>
        <a:xfrm>
          <a:off x="12432890" y="5989413"/>
          <a:ext cx="4923749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After several failed attempts, SpaceX achieved its </a:t>
          </a:r>
          <a:r>
            <a:rPr lang="en-US" sz="2000" b="1" kern="1200" dirty="0">
              <a:solidFill>
                <a:schemeClr val="bg1"/>
              </a:solidFill>
            </a:rPr>
            <a:t>first successful landing in December 2015</a:t>
          </a:r>
          <a:r>
            <a:rPr lang="en-US" sz="2000" kern="1200" dirty="0">
              <a:solidFill>
                <a:schemeClr val="bg1"/>
              </a:solidFill>
            </a:rPr>
            <a:t>, revolutionizing spaceflight. This was possible only through </a:t>
          </a:r>
          <a:r>
            <a:rPr lang="en-US" sz="2000" b="1" kern="1200" dirty="0">
              <a:solidFill>
                <a:schemeClr val="bg1"/>
              </a:solidFill>
            </a:rPr>
            <a:t>precise control, real-time corrections, and reliable avionics</a:t>
          </a:r>
          <a:r>
            <a:rPr lang="en-US" sz="2000" kern="1200" dirty="0">
              <a:solidFill>
                <a:schemeClr val="bg1"/>
              </a:solidFill>
            </a:rPr>
            <a:t>, proving it’s the key to safe and reusable rockets.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12432890" y="5989413"/>
        <a:ext cx="4923749" cy="1432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97E59-FE05-41DB-BC0F-EED613EFB64C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2ACB-5198-4B07-9E08-3481DC3E8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6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02ACB-5198-4B07-9E08-3481DC3E8A4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jpe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87875" y="3747860"/>
            <a:ext cx="11912250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AVIONICS AND RECOVERY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E730F-B8C0-765F-BD2C-68A01C3F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FE7EC4-B6EE-1F11-5127-168EAF7972AD}"/>
              </a:ext>
            </a:extLst>
          </p:cNvPr>
          <p:cNvSpPr/>
          <p:nvPr/>
        </p:nvSpPr>
        <p:spPr>
          <a:xfrm flipV="1"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C85D4C0-5326-B0BA-1EA0-211CF9CA8BA5}"/>
              </a:ext>
            </a:extLst>
          </p:cNvPr>
          <p:cNvSpPr txBox="1"/>
          <p:nvPr/>
        </p:nvSpPr>
        <p:spPr>
          <a:xfrm>
            <a:off x="-1371600" y="3162300"/>
            <a:ext cx="12544519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IS AVIONICS?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7BCDA11-7CE0-738B-5D52-39C1AE668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016760"/>
              </p:ext>
            </p:extLst>
          </p:nvPr>
        </p:nvGraphicFramePr>
        <p:xfrm>
          <a:off x="15241" y="5113021"/>
          <a:ext cx="9738360" cy="467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53E5AC9-6408-D6B5-2577-3C2704F0F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8920" y="-350520"/>
            <a:ext cx="6296904" cy="3496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901802-780F-88BD-B337-E7E1954CCD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2424" y="322470"/>
            <a:ext cx="3240000" cy="215018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7706BA-25D3-1E01-C3A7-A305F4B02672}"/>
              </a:ext>
            </a:extLst>
          </p:cNvPr>
          <p:cNvSpPr txBox="1"/>
          <p:nvPr/>
        </p:nvSpPr>
        <p:spPr>
          <a:xfrm>
            <a:off x="8542021" y="3677266"/>
            <a:ext cx="11277600" cy="1862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CAN </a:t>
            </a:r>
          </a:p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AVIONICS DO?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1F4D878-52A3-2E37-1745-0DB5C8EB8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254304"/>
              </p:ext>
            </p:extLst>
          </p:nvPr>
        </p:nvGraphicFramePr>
        <p:xfrm>
          <a:off x="9768842" y="5319035"/>
          <a:ext cx="8580116" cy="492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18079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-685800" y="1010729"/>
            <a:ext cx="15562967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DO WE NEED AVIONICS?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23741" y="4848263"/>
            <a:ext cx="5937800" cy="30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dirty="0"/>
              <a:t>\</a:t>
            </a: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88EBFC8-946A-E522-21EA-B50386433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684995"/>
              </p:ext>
            </p:extLst>
          </p:nvPr>
        </p:nvGraphicFramePr>
        <p:xfrm>
          <a:off x="533400" y="1951165"/>
          <a:ext cx="17602200" cy="833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926459" y="4848263"/>
            <a:ext cx="5937800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dirty="0"/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9FC32D-FDEC-AA9E-5C3B-896A551B0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2247900"/>
            <a:ext cx="18288000" cy="180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7D3F0-B68A-F484-8D39-963EDAAE9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7900"/>
            <a:ext cx="18288000" cy="180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3472D05-739D-E584-1CFB-D604F2850871}"/>
              </a:ext>
            </a:extLst>
          </p:cNvPr>
          <p:cNvSpPr/>
          <p:nvPr/>
        </p:nvSpPr>
        <p:spPr>
          <a:xfrm>
            <a:off x="12290" y="-12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B33D7-2A84-EC67-0758-22FF4E591957}"/>
              </a:ext>
            </a:extLst>
          </p:cNvPr>
          <p:cNvSpPr txBox="1"/>
          <p:nvPr/>
        </p:nvSpPr>
        <p:spPr>
          <a:xfrm>
            <a:off x="12290" y="172397"/>
            <a:ext cx="18288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FALCON 9 LANDING-POWER OF AVIONICS</a:t>
            </a:r>
          </a:p>
          <a:p>
            <a:endParaRPr lang="en-I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FC0BCAC-877C-0E75-C0B0-F7A5EF27D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743484"/>
              </p:ext>
            </p:extLst>
          </p:nvPr>
        </p:nvGraphicFramePr>
        <p:xfrm>
          <a:off x="-12290" y="1333500"/>
          <a:ext cx="18071690" cy="8952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SpaceX Unveils Plan for World's Most ...">
            <a:extLst>
              <a:ext uri="{FF2B5EF4-FFF2-40B4-BE49-F238E27FC236}">
                <a16:creationId xmlns:a16="http://schemas.microsoft.com/office/drawing/2014/main" id="{E99F8074-C9C8-F966-3D9D-67514DEC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71103"/>
            <a:ext cx="3873910" cy="514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2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1212" y="4294225"/>
            <a:ext cx="15300455" cy="186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SENSING COMPONENTS: GATHERING FLIGHT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8750" y="2518991"/>
            <a:ext cx="5689057" cy="126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Measures atmospheric pressure to calculate the rocket's current altitude with high precision.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0524" y="2025177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BMP180 BAROMETRIC SENSOR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8750" y="7031193"/>
            <a:ext cx="568905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primarily on the test stand to measure the thrust produced by the rocket motor during static fire tests.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74476" y="6537379"/>
            <a:ext cx="2277606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 CELL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30193" y="2834995"/>
            <a:ext cx="568905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a 3-axis gyroscope and a 3-axis accelerometer to track rotation, orientation, and acceleration during flight.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4082" y="2025177"/>
            <a:ext cx="6955023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MPU6050 IMU (INERTIAL MEASUREMENT UNIT)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AutoShape 4" descr="BMP180 Digital Barometric Pressure Sensor Module">
            <a:extLst>
              <a:ext uri="{FF2B5EF4-FFF2-40B4-BE49-F238E27FC236}">
                <a16:creationId xmlns:a16="http://schemas.microsoft.com/office/drawing/2014/main" id="{49D38C4A-3498-CC75-C689-979521E83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BMP180 Digital Barometric Pressure ...">
            <a:extLst>
              <a:ext uri="{FF2B5EF4-FFF2-40B4-BE49-F238E27FC236}">
                <a16:creationId xmlns:a16="http://schemas.microsoft.com/office/drawing/2014/main" id="{88D30F1C-26B4-3BDD-B8D3-FE70B02F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08" y="1481997"/>
            <a:ext cx="2652674" cy="2474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4" name="Picture 10" descr="Mpu6050 Gyro Sensor Module at ₹ 85 ...">
            <a:extLst>
              <a:ext uri="{FF2B5EF4-FFF2-40B4-BE49-F238E27FC236}">
                <a16:creationId xmlns:a16="http://schemas.microsoft.com/office/drawing/2014/main" id="{C1F5D93D-7EBB-B048-1DC7-A6886F39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060" y="3579850"/>
            <a:ext cx="2200275" cy="2076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6" name="Picture 12" descr="Electronic Weighing Scale Sensor ...">
            <a:extLst>
              <a:ext uri="{FF2B5EF4-FFF2-40B4-BE49-F238E27FC236}">
                <a16:creationId xmlns:a16="http://schemas.microsoft.com/office/drawing/2014/main" id="{09214CF1-84E1-623D-0DC1-4835A84F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82" y="6364211"/>
            <a:ext cx="2143125" cy="2143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523DD688-575D-3327-0C14-F3C22605F50C}"/>
              </a:ext>
            </a:extLst>
          </p:cNvPr>
          <p:cNvSpPr txBox="1"/>
          <p:nvPr/>
        </p:nvSpPr>
        <p:spPr>
          <a:xfrm>
            <a:off x="6226653" y="1031915"/>
            <a:ext cx="5114982" cy="33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BMP180 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089199C-4CAA-B460-5230-9F5CDDD1EE96}"/>
              </a:ext>
            </a:extLst>
          </p:cNvPr>
          <p:cNvSpPr txBox="1"/>
          <p:nvPr/>
        </p:nvSpPr>
        <p:spPr>
          <a:xfrm>
            <a:off x="14342755" y="5971021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MPU6050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77AE3830-8907-48DC-F53C-C05EAFE6F1FE}"/>
              </a:ext>
            </a:extLst>
          </p:cNvPr>
          <p:cNvSpPr txBox="1"/>
          <p:nvPr/>
        </p:nvSpPr>
        <p:spPr>
          <a:xfrm>
            <a:off x="6115997" y="8764270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 CELL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5535CA8-C3B0-AC3C-8122-5FD274AE2D30}"/>
              </a:ext>
            </a:extLst>
          </p:cNvPr>
          <p:cNvSpPr txBox="1"/>
          <p:nvPr/>
        </p:nvSpPr>
        <p:spPr>
          <a:xfrm>
            <a:off x="10202831" y="6564985"/>
            <a:ext cx="7365457" cy="65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WHY??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5775F-2946-D8E7-40E1-FE369C77330A}"/>
              </a:ext>
            </a:extLst>
          </p:cNvPr>
          <p:cNvSpPr txBox="1"/>
          <p:nvPr/>
        </p:nvSpPr>
        <p:spPr>
          <a:xfrm>
            <a:off x="10439400" y="7188254"/>
            <a:ext cx="7443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sensors mandatorily help in the collection of data which can be used to constantly monitor the state of the rocket .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help in the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stiumulation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many necessary mechanisms in robotics such as parachute deployment at a certain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height,etc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9524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1255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32773" y="6319131"/>
            <a:ext cx="5367903" cy="2947467"/>
          </a:xfrm>
          <a:custGeom>
            <a:avLst/>
            <a:gdLst/>
            <a:ahLst/>
            <a:cxnLst/>
            <a:rect l="l" t="t" r="r" b="b"/>
            <a:pathLst>
              <a:path w="5367903" h="2947467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0175">
            <a:off x="-1229735" y="7570593"/>
            <a:ext cx="3942161" cy="2766680"/>
          </a:xfrm>
          <a:custGeom>
            <a:avLst/>
            <a:gdLst/>
            <a:ahLst/>
            <a:cxnLst/>
            <a:rect l="l" t="t" r="r" b="b"/>
            <a:pathLst>
              <a:path w="3942161" h="2766680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5738" y="697439"/>
            <a:ext cx="15081648" cy="351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78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FLIGHT CONTROL CORE: MICROCONTROLLERS</a:t>
            </a: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6113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7274" y="4676349"/>
            <a:ext cx="517664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excellent, robust platform for initial development and proof-of-concept testing due to its simplicity, extensive community support, and ease of use for prototyping sensor integration.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76714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8601" y="4676349"/>
            <a:ext cx="517664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powerful upgrade, often used for flight, featuring built-in Wi-Fi and Bluetooth capabilities. This allows for telemetry transmission and remote configuration, crucial for advanced hobbyist projects.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36838" y="3288336"/>
            <a:ext cx="4656231" cy="161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41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ARDUINO UNO R3</a:t>
            </a:r>
          </a:p>
          <a:p>
            <a:pPr algn="ctr">
              <a:lnSpc>
                <a:spcPts val="4182"/>
              </a:lnSpc>
            </a:pPr>
            <a:endParaRPr lang="en-US" sz="4141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1941" y="3269286"/>
            <a:ext cx="4953305" cy="113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9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ESP32 MICROCONTROLLER</a:t>
            </a:r>
          </a:p>
          <a:p>
            <a:pPr algn="ctr">
              <a:lnSpc>
                <a:spcPts val="2946"/>
              </a:lnSpc>
            </a:pPr>
            <a:endParaRPr lang="en-US" sz="29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3076" name="Picture 4" descr="Arduino Uno R3 Development Board - Compatible Model High Quality - techiesms">
            <a:extLst>
              <a:ext uri="{FF2B5EF4-FFF2-40B4-BE49-F238E27FC236}">
                <a16:creationId xmlns:a16="http://schemas.microsoft.com/office/drawing/2014/main" id="{FD3BC05A-3304-5349-7C01-A3E91C6B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91927" y="4333252"/>
            <a:ext cx="6954496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B7A7F9-80C9-4AE1-E328-F684D3F6F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3657" y="6458231"/>
            <a:ext cx="6296904" cy="34961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9524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1255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82297" y="6134100"/>
            <a:ext cx="5367903" cy="2947467"/>
          </a:xfrm>
          <a:custGeom>
            <a:avLst/>
            <a:gdLst/>
            <a:ahLst/>
            <a:cxnLst/>
            <a:rect l="l" t="t" r="r" b="b"/>
            <a:pathLst>
              <a:path w="5367903" h="2947467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0175">
            <a:off x="-1229735" y="7570593"/>
            <a:ext cx="3942161" cy="2766680"/>
          </a:xfrm>
          <a:custGeom>
            <a:avLst/>
            <a:gdLst/>
            <a:ahLst/>
            <a:cxnLst/>
            <a:rect l="l" t="t" r="r" b="b"/>
            <a:pathLst>
              <a:path w="3942161" h="2766680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5738" y="697439"/>
            <a:ext cx="15081648" cy="351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78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ACTUATORS: TRANSLATING COMMANDS TO ACTION</a:t>
            </a: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6113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7274" y="4676349"/>
            <a:ext cx="5176646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dirty="0"/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</a:t>
            </a:r>
            <a:r>
              <a:rPr lang="en-US" sz="1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utilise</a:t>
            </a: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servo motor for the dummy parachute deployment mechanism. The servo moves a linkage or pin to release the parachute hatch precisely at apogee, initiated by the flight computer.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76714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8601" y="4676349"/>
            <a:ext cx="5176646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High-power rockets often use small pyrotechnic charges, which are also actuators, to </a:t>
            </a:r>
            <a:r>
              <a:rPr lang="en-US" sz="1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pressurise</a:t>
            </a: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recovery bay and eject the nose cone. Servos offer a reusable, non-explosive alternative for testing and smaller rockets.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36838" y="3288336"/>
            <a:ext cx="4656231" cy="161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41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SERVO MOTORS (RECOVERY)</a:t>
            </a:r>
          </a:p>
          <a:p>
            <a:pPr algn="ctr">
              <a:lnSpc>
                <a:spcPts val="4182"/>
              </a:lnSpc>
            </a:pPr>
            <a:endParaRPr lang="en-US" sz="4141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1941" y="3269286"/>
            <a:ext cx="4953305" cy="113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917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PYROTECHNIC CHARGES (ALTERNATIVE)</a:t>
            </a:r>
          </a:p>
          <a:p>
            <a:pPr algn="ctr">
              <a:lnSpc>
                <a:spcPts val="2946"/>
              </a:lnSpc>
            </a:pPr>
            <a:endParaRPr lang="en-US" sz="2917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5126" name="Picture 6" descr="SG90 Tower Pro Servo Motor [13 ...">
            <a:extLst>
              <a:ext uri="{FF2B5EF4-FFF2-40B4-BE49-F238E27FC236}">
                <a16:creationId xmlns:a16="http://schemas.microsoft.com/office/drawing/2014/main" id="{9B55275D-0418-9038-D163-DFFA3E45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2"/>
          <a:stretch>
            <a:fillRect/>
          </a:stretch>
        </p:blipFill>
        <p:spPr bwMode="auto">
          <a:xfrm>
            <a:off x="3883193" y="7124700"/>
            <a:ext cx="3420954" cy="2464861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glow rad="1054100">
              <a:schemeClr val="tx1"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</p:pic>
      <p:pic>
        <p:nvPicPr>
          <p:cNvPr id="5128" name="Picture 8" descr="Alternative Avionics bay configurations ...">
            <a:extLst>
              <a:ext uri="{FF2B5EF4-FFF2-40B4-BE49-F238E27FC236}">
                <a16:creationId xmlns:a16="http://schemas.microsoft.com/office/drawing/2014/main" id="{99B00983-36A9-5FEE-40C4-5C4C0723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36" y="6888054"/>
            <a:ext cx="3835376" cy="169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2002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8866" y="9248775"/>
            <a:ext cx="887267" cy="59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63"/>
              </a:lnSpc>
            </a:pPr>
            <a:r>
              <a:rPr lang="en-US" sz="333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8229600" cy="82296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>
                <a:alpha val="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58185" y="3357685"/>
            <a:ext cx="3571631" cy="35716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252063" y="2085997"/>
            <a:ext cx="527367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0259" y="4603003"/>
            <a:ext cx="5451659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Successful rocketry demands a tightly integrated avionics system where sensors, microcontrollers, and actuators work in perfect synchronisation. This ensures a safe launch, accurate data acquisition, and reliable recovery.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0259" y="6300066"/>
            <a:ext cx="5451659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Example:-Hands-on demonstration of programming the MPU6050 and triggering the servo for a test deployment.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6E182A-74CF-6636-D975-498C85D8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0" y="892124"/>
            <a:ext cx="8229600" cy="8502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66962" y="3747860"/>
            <a:ext cx="7354075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896</Words>
  <Application>Microsoft Office PowerPoint</Application>
  <PresentationFormat>Custom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Poppins Bold</vt:lpstr>
      <vt:lpstr>Arial</vt:lpstr>
      <vt:lpstr>Open Sans</vt:lpstr>
      <vt:lpstr>Calibri</vt:lpstr>
      <vt:lpstr>Garet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AVIONICS AND RECOVERY</dc:title>
  <cp:lastModifiedBy>Revanth Parna</cp:lastModifiedBy>
  <cp:revision>6</cp:revision>
  <dcterms:created xsi:type="dcterms:W3CDTF">2006-08-16T00:00:00Z</dcterms:created>
  <dcterms:modified xsi:type="dcterms:W3CDTF">2025-10-10T04:37:40Z</dcterms:modified>
  <dc:identifier>DAG1NK7iriM</dc:identifier>
</cp:coreProperties>
</file>